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7" r:id="rId13"/>
    <p:sldId id="271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1.gstatic.com/images?q=tbn:ANd9GcTTDlXP7aZtrJU3uJF4RsElfMwD2aEl_6Mx49Ql4ENF2HJJeZHG7Q" TargetMode="External"/><Relationship Id="rId13" Type="http://schemas.openxmlformats.org/officeDocument/2006/relationships/hyperlink" Target="http://www.coollady.ru/puc/5/frukt/CL-22.jpg" TargetMode="External"/><Relationship Id="rId3" Type="http://schemas.openxmlformats.org/officeDocument/2006/relationships/hyperlink" Target="http://numama.ru/zagadki-dlja-malenkih-detei/zagadki-pro-produkty" TargetMode="External"/><Relationship Id="rId7" Type="http://schemas.openxmlformats.org/officeDocument/2006/relationships/hyperlink" Target="http://www.naperekus.ru/foto/raznoe/091130190717/Limon.jpg" TargetMode="External"/><Relationship Id="rId12" Type="http://schemas.openxmlformats.org/officeDocument/2006/relationships/hyperlink" Target="http://shkolazhizni.ru/archive/0/n-51744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.luksmed.ru/img/zemlyanika.gif" TargetMode="External"/><Relationship Id="rId11" Type="http://schemas.openxmlformats.org/officeDocument/2006/relationships/hyperlink" Target="http://img0.liveinternet.ru/images/attach/c/4/81/862/81862064_luk.png" TargetMode="External"/><Relationship Id="rId5" Type="http://schemas.openxmlformats.org/officeDocument/2006/relationships/hyperlink" Target="http://159272.worldinp.web.hosting-test.net/wp-content/uploads/2012/07/%D1%8F%D1%80%D0%BA%D0%B8%D0%B5-D0%BF%D0%BE%D0%BB%D0%BE%D1%81%D0%BA%D0%B8c.png" TargetMode="External"/><Relationship Id="rId10" Type="http://schemas.openxmlformats.org/officeDocument/2006/relationships/hyperlink" Target="http://ezoman.in.ua/wp-content/uploads/2012/08/%D0%BA%D0%B0%D1%80%D1%82%D0%BE%D1%88%D0%BA%D0%B0.jpg" TargetMode="External"/><Relationship Id="rId4" Type="http://schemas.openxmlformats.org/officeDocument/2006/relationships/hyperlink" Target="http://img.stapravda.ru/i/w250/p37132.jpg" TargetMode="External"/><Relationship Id="rId9" Type="http://schemas.openxmlformats.org/officeDocument/2006/relationships/hyperlink" Target="http://naobed.kz/uploads/posts/2013-08/1377001100_samyy-poleznaya-yagoda-ogurec.jpg" TargetMode="External"/><Relationship Id="rId14" Type="http://schemas.openxmlformats.org/officeDocument/2006/relationships/hyperlink" Target="http://krotovroman.ru/pomodo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tomat-pomidor.com/wp-content/uploads/2012/11/dd-2014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4" b="849"/>
          <a:stretch/>
        </p:blipFill>
        <p:spPr bwMode="auto">
          <a:xfrm>
            <a:off x="-17779" y="-112957"/>
            <a:ext cx="9161779" cy="69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067" y="188640"/>
            <a:ext cx="8683787" cy="38472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Витаминный парад</a:t>
            </a:r>
            <a:endParaRPr lang="en-US" sz="6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презентация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«Прочти и угадай»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 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 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 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 </a:t>
            </a:r>
            <a:endParaRPr lang="ru-RU" sz="2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73" y="4734342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5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9344" y="2924943"/>
            <a:ext cx="5367713" cy="39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Круглая, большая, с грядки,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Белая, со вкусом сладким,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Щей наваристых душа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И в салате хороша!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2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Я – и свежий, и соленый.</a:t>
            </a:r>
          </a:p>
          <a:p>
            <a:r>
              <a:rPr lang="ru-RU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Весь пупырчатый, зеленый.</a:t>
            </a:r>
          </a:p>
          <a:p>
            <a:r>
              <a:rPr lang="ru-RU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Не забудь меня, дружок,</a:t>
            </a:r>
          </a:p>
          <a:p>
            <a:r>
              <a:rPr lang="ru-RU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Запасай здоровье впрок.</a:t>
            </a:r>
            <a:endParaRPr lang="ru-RU" sz="32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0000" l="308" r="100000">
                        <a14:backgroundMark x1="46769" y1="74667" x2="28923" y2="7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915" y="3284674"/>
            <a:ext cx="5134583" cy="35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В огороде - желтый мяч,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Только не бежит он вскачь,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Он как полная луна,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Вкусные в нем семена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90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419734"/>
            <a:ext cx="4664793" cy="33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9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Эта ягода на юге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На бахче у нас живёт.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И всегда в тельняшке «ходит».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Кто её мне назовёт?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928819"/>
            <a:ext cx="3654152" cy="37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3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Красный нос в землю врос, 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А зеленый хвост снаружи. 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Нам зеленый хвост не нужен, 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Нужен только красный нос.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004522"/>
            <a:ext cx="4853478" cy="48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3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9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19" l="9938" r="97516">
                        <a14:foregroundMark x1="26398" y1="73663" x2="21739" y2="77366"/>
                        <a14:foregroundMark x1="35093" y1="72016" x2="37578" y2="71193"/>
                        <a14:foregroundMark x1="43168" y1="39918" x2="47205" y2="42798"/>
                        <a14:foregroundMark x1="55590" y1="33333" x2="61491" y2="35802"/>
                        <a14:foregroundMark x1="69255" y1="44444" x2="72360" y2="48560"/>
                        <a14:foregroundMark x1="54969" y1="49383" x2="55590" y2="49383"/>
                        <a14:foregroundMark x1="69255" y1="71605" x2="83540" y2="72428"/>
                        <a14:foregroundMark x1="77950" y1="86831" x2="72360" y2="8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696744" cy="505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4845" y="455744"/>
            <a:ext cx="453521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Молодцы!</a:t>
            </a:r>
            <a:endParaRPr lang="uk-UA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518" y="1772816"/>
            <a:ext cx="867096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Дружите с витаминами!</a:t>
            </a:r>
            <a:endParaRPr lang="uk-UA" sz="4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1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9278"/>
            <a:ext cx="8640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numama.ru/zagadki-dlja-malenkih-detei/zagadki-pro-produkty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img.stapravda.ru/i/w250/p37132.jpg</a:t>
            </a:r>
            <a:endParaRPr lang="en-US" dirty="0" smtClean="0"/>
          </a:p>
          <a:p>
            <a:r>
              <a:rPr lang="en-US" dirty="0">
                <a:hlinkClick r:id="rId5"/>
              </a:rPr>
              <a:t>http://159272.worldinp.web.hosting-test.net/wp-content/uploads/2012/07/%</a:t>
            </a:r>
            <a:r>
              <a:rPr lang="en-US" dirty="0" smtClean="0">
                <a:hlinkClick r:id="rId5"/>
              </a:rPr>
              <a:t>D1%8F%D1%80%D0%BA%D0%B8%D0%B5-D0%BF%D0%BE%D0%BB%D0%BE%D1%81%D0%BA%D0%B8c.png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new.luksmed.ru/img/zemlyanika.gif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www.naperekus.ru/foto/raznoe/091130190717/Limon.jpg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encrypted-tbn1.gstatic.com/images?q=tbn:ANd9GcTTDlXP7aZtrJU3uJF4RsElfMwD2aEl_6Mx49Ql4ENF2HJJeZHG7Q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naobed.kz/uploads/posts/2013-08/1377001100_samyy-poleznaya-yagoda-ogurec.jpg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http://ezoman.in.ua/wp-content/uploads/2012/08/%</a:t>
            </a:r>
            <a:r>
              <a:rPr lang="en-US" dirty="0" smtClean="0">
                <a:hlinkClick r:id="rId10"/>
              </a:rPr>
              <a:t>D0%BA%D0%B0%D1%80%D1%82%D0%BE%D1%88%D0%BA%D0%B0.jpg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img0.liveinternet.ru/images/attach/c/4/81/862/81862064_luk.png</a:t>
            </a:r>
            <a:endParaRPr lang="en-US" dirty="0" smtClean="0"/>
          </a:p>
          <a:p>
            <a:r>
              <a:rPr lang="en-US" dirty="0">
                <a:hlinkClick r:id="rId12"/>
              </a:rPr>
              <a:t>http://shkolazhizni.ru/archive/0/n-51744</a:t>
            </a:r>
            <a:r>
              <a:rPr lang="en-US" dirty="0" smtClean="0">
                <a:hlinkClick r:id="rId12"/>
              </a:rPr>
              <a:t>/</a:t>
            </a:r>
            <a:endParaRPr lang="en-US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www.coollady.ru/puc/5/frukt/CL-22.jpg</a:t>
            </a:r>
            <a:endParaRPr lang="en-US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krotovroman.ru/pomodoro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11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648072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Загляни в осенний сад</a:t>
            </a:r>
          </a:p>
          <a:p>
            <a:pPr lvl="0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Чудо-мячики висят.</a:t>
            </a:r>
          </a:p>
          <a:p>
            <a:pPr lvl="0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Красноватый, спелый бок</a:t>
            </a:r>
          </a:p>
          <a:p>
            <a:pPr lvl="0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Ребятишкам на зубок.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6399" y="3624563"/>
            <a:ext cx="2853953" cy="28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4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Желтобрюхий, ароматный,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Кислый он не вероятно,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В чай для вкуса добавляют,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Подскажи, как называют?</a:t>
            </a:r>
          </a:p>
          <a:p>
            <a:endParaRPr lang="ru-RU" sz="28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ru-RU" sz="28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52" l="889" r="100000">
                        <a14:backgroundMark x1="65333" y1="91724" x2="58000" y2="95517"/>
                        <a14:backgroundMark x1="38000" y1="93793" x2="40000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9060" y="3717032"/>
            <a:ext cx="4489205" cy="28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www.clker.com/cliparts/O/z/1/H/r/Y/backgroun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8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Фрукт как сабля изогнулся,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жёлтым боком повернулся.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В Африке им постоянно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лакомятся обезьяны</a:t>
            </a:r>
            <a:r>
              <a:rPr lang="ru-RU" sz="28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.</a:t>
            </a:r>
            <a:endParaRPr lang="ru-RU" sz="28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22" y="2204864"/>
            <a:ext cx="4840218" cy="48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1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Verdana"/>
              </a:rPr>
              <a:t>Красный вкусный, хоть не сладкий.</a:t>
            </a:r>
          </a:p>
          <a:p>
            <a:r>
              <a:rPr lang="ru-RU" sz="2400" b="1" dirty="0">
                <a:solidFill>
                  <a:srgbClr val="0000CC"/>
                </a:solidFill>
                <a:latin typeface="Verdana"/>
              </a:rPr>
              <a:t>Зреет на обычной грядке,</a:t>
            </a:r>
          </a:p>
          <a:p>
            <a:r>
              <a:rPr lang="ru-RU" sz="2400" b="1" dirty="0">
                <a:solidFill>
                  <a:srgbClr val="0000CC"/>
                </a:solidFill>
                <a:latin typeface="Verdana"/>
              </a:rPr>
              <a:t>Но, как в сказке, с давних пор</a:t>
            </a:r>
          </a:p>
          <a:p>
            <a:r>
              <a:rPr lang="ru-RU" sz="2400" b="1" dirty="0">
                <a:solidFill>
                  <a:srgbClr val="0000CC"/>
                </a:solidFill>
                <a:latin typeface="Verdana"/>
              </a:rPr>
              <a:t>Все зовут его: «Синьор»!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419734"/>
            <a:ext cx="3270907" cy="31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Маленький кустик,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Зелёный усик,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Ягода в веснушках,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Красная подружка!</a:t>
            </a:r>
          </a:p>
          <a:p>
            <a:endParaRPr lang="ru-RU" sz="2800" b="1" dirty="0">
              <a:solidFill>
                <a:srgbClr val="0000CC"/>
              </a:solidFill>
              <a:latin typeface="Verdana"/>
            </a:endParaRPr>
          </a:p>
          <a:p>
            <a:endParaRPr lang="ru-RU" sz="2800" b="1" dirty="0">
              <a:solidFill>
                <a:srgbClr val="0000CC"/>
              </a:solidFill>
              <a:latin typeface="Verdan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3645024"/>
            <a:ext cx="4569662" cy="2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6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Чтобы скушать смог его,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Шкурку надо снять с него,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А затем тихонько,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Разложить по долькам!</a:t>
            </a:r>
          </a:p>
          <a:p>
            <a:endParaRPr lang="ru-RU" sz="2800" b="1" dirty="0">
              <a:solidFill>
                <a:srgbClr val="0000CC"/>
              </a:solidFill>
              <a:latin typeface="Verdana"/>
            </a:endParaRPr>
          </a:p>
          <a:p>
            <a:endParaRPr lang="ru-RU" sz="2800" b="1" dirty="0">
              <a:solidFill>
                <a:srgbClr val="0000CC"/>
              </a:solidFill>
              <a:latin typeface="Verdan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0" b="98046" l="0" r="100000">
                        <a14:foregroundMark x1="26646" y1="31705" x2="45885" y2="41260"/>
                        <a14:foregroundMark x1="66152" y1="7492" x2="63066" y2="17047"/>
                        <a14:foregroundMark x1="26646" y1="34311" x2="25309" y2="38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085729"/>
            <a:ext cx="4037509" cy="37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0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Этот овощ - генерал,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Овощам всем командир.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Если вы его сварили,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Не забудьте снять мундир!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1333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212976"/>
            <a:ext cx="3772271" cy="37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1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18971"/>
          <a:stretch/>
        </p:blipFill>
        <p:spPr bwMode="auto">
          <a:xfrm>
            <a:off x="0" y="-18531"/>
            <a:ext cx="9144000" cy="68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3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3135885"/>
            <a:ext cx="3816424" cy="35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Не умеет он смеяться,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И не любит раздеваться.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Кто кафтан с него снимает,</a:t>
            </a:r>
          </a:p>
          <a:p>
            <a:r>
              <a:rPr lang="ru-RU" sz="2800" b="1" dirty="0">
                <a:solidFill>
                  <a:srgbClr val="0000CC"/>
                </a:solidFill>
                <a:latin typeface="Verdana"/>
              </a:rPr>
              <a:t>Часто слёзы проливает.</a:t>
            </a:r>
            <a:endParaRPr lang="en-US" sz="2800" b="0" i="0" dirty="0">
              <a:solidFill>
                <a:srgbClr val="0000CC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8778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351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2014-07-30T09:55:10Z</dcterms:created>
  <dcterms:modified xsi:type="dcterms:W3CDTF">2016-04-07T03:39:43Z</dcterms:modified>
</cp:coreProperties>
</file>