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  <p:sldId id="271" r:id="rId16"/>
    <p:sldId id="268" r:id="rId17"/>
    <p:sldId id="272" r:id="rId18"/>
    <p:sldId id="269" r:id="rId19"/>
    <p:sldId id="292" r:id="rId20"/>
    <p:sldId id="270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3126" autoAdjust="0"/>
  </p:normalViewPr>
  <p:slideViewPr>
    <p:cSldViewPr>
      <p:cViewPr varScale="1">
        <p:scale>
          <a:sx n="57" d="100"/>
          <a:sy n="57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oodmama.com/wp-content/uploads/2014/03/Quotation-Joel-Fuhrman-living-health-Meetville-Quotes-257949.jpg" TargetMode="External"/><Relationship Id="rId13" Type="http://schemas.openxmlformats.org/officeDocument/2006/relationships/hyperlink" Target="http://commentsmeme.com/wp-content/uploads/2014/03/Health-Quotes-15.jpg" TargetMode="External"/><Relationship Id="rId18" Type="http://schemas.openxmlformats.org/officeDocument/2006/relationships/hyperlink" Target="https://www.youtube.com/watch?v=Mo4gz7OnAWc" TargetMode="External"/><Relationship Id="rId3" Type="http://schemas.openxmlformats.org/officeDocument/2006/relationships/hyperlink" Target="http://rosiebank.com/wp-content/uploads/2014/12/Health-quote-1.jpg" TargetMode="External"/><Relationship Id="rId7" Type="http://schemas.openxmlformats.org/officeDocument/2006/relationships/hyperlink" Target="http://impfashion.com/wp-content/uploads/2014/01/Health-Quotes-9.jpg" TargetMode="External"/><Relationship Id="rId12" Type="http://schemas.openxmlformats.org/officeDocument/2006/relationships/hyperlink" Target="http://www.brainyquote.com/photos/t/thomasdekker204715.jpg" TargetMode="External"/><Relationship Id="rId17" Type="http://schemas.openxmlformats.org/officeDocument/2006/relationships/hyperlink" Target="http://www.thequotepedia.com/images/58/the-secret-of-health-for-both-mind-and-body-is-not-to-mourn-for-the-past-health-quote.jpg" TargetMode="External"/><Relationship Id="rId2" Type="http://schemas.openxmlformats.org/officeDocument/2006/relationships/hyperlink" Target="http://www.oye.global/beta/wp-content/uploads/Chose-Health-trimmed.jpg" TargetMode="External"/><Relationship Id="rId16" Type="http://schemas.openxmlformats.org/officeDocument/2006/relationships/hyperlink" Target="http://media.braintrainingtools.org/wp-content/uploads/2015/08/health-quotes-many-die-of-eat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pfashion.com/wp-content/uploads/2014/01/Health-Quotes.jpg" TargetMode="External"/><Relationship Id="rId11" Type="http://schemas.openxmlformats.org/officeDocument/2006/relationships/hyperlink" Target="https://s-media-cache-ak0.pinimg.com/736x/22/2d/79/222d79890c096606d1290b5ddae46d42.jpg" TargetMode="External"/><Relationship Id="rId5" Type="http://schemas.openxmlformats.org/officeDocument/2006/relationships/hyperlink" Target="https://s-media-cache-ak0.pinimg.com/736x/ba/b3/58/bab358da8d7d72e9b1784e15accfdf7a.jpg" TargetMode="External"/><Relationship Id="rId15" Type="http://schemas.openxmlformats.org/officeDocument/2006/relationships/hyperlink" Target="http://www.webmastergrade.com/wp-content/uploads/2015/04/Good-Health.jpg" TargetMode="External"/><Relationship Id="rId10" Type="http://schemas.openxmlformats.org/officeDocument/2006/relationships/hyperlink" Target="http://4.bp.blogspot.com/-VxMlTJgV4sQ/UAPmB4E6IhI/AAAAAAAAAcU/Zf9epfkFqJg/s1600/health-quotes-sayings.jpg" TargetMode="External"/><Relationship Id="rId19" Type="http://schemas.openxmlformats.org/officeDocument/2006/relationships/hyperlink" Target="http://www.brainyquote.com/photos/f/franklinpierceadams158165.jpg" TargetMode="External"/><Relationship Id="rId4" Type="http://schemas.openxmlformats.org/officeDocument/2006/relationships/hyperlink" Target="http://www.relatably.com/q/img/health-quotes/hope-and-health-picture-quote.jpg" TargetMode="External"/><Relationship Id="rId9" Type="http://schemas.openxmlformats.org/officeDocument/2006/relationships/hyperlink" Target="http://www.knowledgeoverflow.com/wp-content/uploads/2013/08/health.png" TargetMode="External"/><Relationship Id="rId14" Type="http://schemas.openxmlformats.org/officeDocument/2006/relationships/hyperlink" Target="http://www.sagewoodwellness.com/wp-content/uploads/2015/02/Health-Wellness-Quotes-Best-6-Doctors-Sagewood-Wellness-Cente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0"/>
            <a:ext cx="5698281" cy="33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15" y="4941168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556" y="3321684"/>
            <a:ext cx="88388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Тезисы в цитатах </a:t>
            </a:r>
          </a:p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дискуссии для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1" y="0"/>
            <a:ext cx="9180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"/>
          <a:stretch/>
        </p:blipFill>
        <p:spPr bwMode="auto">
          <a:xfrm>
            <a:off x="-1" y="-31885"/>
            <a:ext cx="9178503" cy="6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/>
        </p:blipFill>
        <p:spPr bwMode="auto">
          <a:xfrm>
            <a:off x="0" y="0"/>
            <a:ext cx="9221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3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4"/>
            <a:ext cx="9144000" cy="68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446" cy="70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6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0"/>
            <a:ext cx="9126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8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 bwMode="auto">
          <a:xfrm>
            <a:off x="179512" y="0"/>
            <a:ext cx="8820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3"/>
            <a:ext cx="9161468" cy="68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8" b="117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78" y="620688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hlinkClick r:id="rId2"/>
              </a:rPr>
              <a:t>http://www.oye.global/beta/wp-content/uploads/Chose-Health-trimmed.jpg</a:t>
            </a:r>
            <a:r>
              <a:rPr lang="ru-RU" sz="1600" b="1" dirty="0"/>
              <a:t> </a:t>
            </a:r>
            <a:endParaRPr lang="ru-RU" sz="1600" dirty="0"/>
          </a:p>
          <a:p>
            <a:r>
              <a:rPr lang="ru-RU" sz="1600" b="1" u="sng" dirty="0">
                <a:hlinkClick r:id="rId3"/>
              </a:rPr>
              <a:t>http://rosiebank.com/wp-content/uploads/2014/12/Health-quote-1.jpg</a:t>
            </a:r>
            <a:endParaRPr lang="ru-RU" sz="1600" dirty="0"/>
          </a:p>
          <a:p>
            <a:r>
              <a:rPr lang="ru-RU" sz="1600" b="1" u="sng" dirty="0">
                <a:hlinkClick r:id="rId4"/>
              </a:rPr>
              <a:t>http://www.relatably.com/q/img/health-quotes/hope-and-health-picture-quote.jpg</a:t>
            </a:r>
            <a:endParaRPr lang="ru-RU" sz="1600" dirty="0"/>
          </a:p>
          <a:p>
            <a:r>
              <a:rPr lang="ru-RU" sz="1600" b="1" u="sng" dirty="0">
                <a:hlinkClick r:id="rId5"/>
              </a:rPr>
              <a:t>https://s-media-cache-ak0.pinimg.com/736x/ba/b3/58/bab358da8d7d72e9b1784e15accfdf7a.jpg</a:t>
            </a:r>
            <a:endParaRPr lang="ru-RU" sz="1600" dirty="0"/>
          </a:p>
          <a:p>
            <a:r>
              <a:rPr lang="ru-RU" sz="1600" b="1" u="sng" dirty="0">
                <a:hlinkClick r:id="rId6"/>
              </a:rPr>
              <a:t>http://impfashion.com/wp-content/uploads/2014/01/Health-Quotes.jpg</a:t>
            </a:r>
            <a:endParaRPr lang="ru-RU" sz="1600" dirty="0"/>
          </a:p>
          <a:p>
            <a:r>
              <a:rPr lang="ru-RU" sz="1600" b="1" u="sng" dirty="0">
                <a:hlinkClick r:id="rId7"/>
              </a:rPr>
              <a:t>http://impfashion.com/wp-content/uploads/2014/01/Health-Quotes-9.jpg</a:t>
            </a:r>
            <a:endParaRPr lang="ru-RU" sz="1600" dirty="0"/>
          </a:p>
          <a:p>
            <a:r>
              <a:rPr lang="ru-RU" sz="1600" b="1" u="sng" dirty="0">
                <a:hlinkClick r:id="rId8"/>
              </a:rPr>
              <a:t>http://www.goodfoodmama.com/wp-content/uploads/2014/03/Quotation-Joel-Fuhrman-living-health-Meetville-Quotes-257949.jpg</a:t>
            </a:r>
            <a:endParaRPr lang="ru-RU" sz="1600" dirty="0"/>
          </a:p>
          <a:p>
            <a:r>
              <a:rPr lang="ru-RU" sz="1600" b="1" u="sng" dirty="0">
                <a:hlinkClick r:id="rId9"/>
              </a:rPr>
              <a:t>http://www.knowledgeoverflow.com/wp-content/uploads/2013/08/health.png</a:t>
            </a:r>
            <a:endParaRPr lang="ru-RU" sz="1600" dirty="0"/>
          </a:p>
          <a:p>
            <a:r>
              <a:rPr lang="ru-RU" sz="1600" b="1" u="sng" dirty="0">
                <a:hlinkClick r:id="rId10"/>
              </a:rPr>
              <a:t>http://4.bp.blogspot.com/-VxMlTJgV4sQ/UAPmB4E6IhI/AAAAAAAAAcU/Zf9epfkFqJg/s1600/health-quotes-sayings.jpg</a:t>
            </a:r>
            <a:endParaRPr lang="ru-RU" sz="1600" dirty="0"/>
          </a:p>
          <a:p>
            <a:r>
              <a:rPr lang="ru-RU" sz="1600" b="1" u="sng" dirty="0">
                <a:hlinkClick r:id="rId11"/>
              </a:rPr>
              <a:t>https://s-media-cache-ak0.pinimg.com/736x/22/2d/79/222d79890c096606d1290b5ddae46d42.jpg</a:t>
            </a:r>
            <a:endParaRPr lang="ru-RU" sz="1600" dirty="0"/>
          </a:p>
          <a:p>
            <a:r>
              <a:rPr lang="ru-RU" sz="1600" b="1" u="sng" dirty="0">
                <a:hlinkClick r:id="rId12"/>
              </a:rPr>
              <a:t>http://www.brainyquote.com/photos/t/thomasdekker204715.jpg</a:t>
            </a:r>
            <a:endParaRPr lang="ru-RU" sz="1600" dirty="0"/>
          </a:p>
          <a:p>
            <a:r>
              <a:rPr lang="ru-RU" sz="1600" b="1" u="sng" dirty="0">
                <a:hlinkClick r:id="rId13"/>
              </a:rPr>
              <a:t>http://commentsmeme.com/wp-content/uploads/2014/03/Health-Quotes-15.jpg</a:t>
            </a:r>
            <a:endParaRPr lang="ru-RU" sz="1600" dirty="0"/>
          </a:p>
          <a:p>
            <a:r>
              <a:rPr lang="ru-RU" sz="1600" b="1" u="sng" dirty="0">
                <a:hlinkClick r:id="rId14"/>
              </a:rPr>
              <a:t>http://www.sagewoodwellness.com/wp-content/uploads/2015/02/Health-Wellness-Quotes-Best-6-Doctors-Sagewood-Wellness-Center.jpg</a:t>
            </a:r>
            <a:endParaRPr lang="ru-RU" sz="1600" dirty="0"/>
          </a:p>
          <a:p>
            <a:r>
              <a:rPr lang="ru-RU" sz="1600" b="1" u="sng" dirty="0">
                <a:hlinkClick r:id="rId15"/>
              </a:rPr>
              <a:t>http://www.webmastergrade.com/wp-content/uploads/2015/04/Good-Health.jpg</a:t>
            </a:r>
            <a:endParaRPr lang="ru-RU" sz="1600" dirty="0"/>
          </a:p>
          <a:p>
            <a:r>
              <a:rPr lang="ru-RU" sz="1600" b="1" u="sng" dirty="0">
                <a:hlinkClick r:id="rId16"/>
              </a:rPr>
              <a:t>http://media.braintrainingtools.org/wp-content/uploads/2015/08/health-quotes-many-die-of-eating.jpg</a:t>
            </a:r>
            <a:endParaRPr lang="ru-RU" sz="1600" dirty="0"/>
          </a:p>
          <a:p>
            <a:r>
              <a:rPr lang="ru-RU" sz="1600" b="1" u="sng" dirty="0">
                <a:hlinkClick r:id="rId17"/>
              </a:rPr>
              <a:t>http://www.thequotepedia.com/images/58/the-secret-of-health-for-both-mind-and-body-is-not-to-mourn-for-the-past-health-quote.jpg</a:t>
            </a:r>
            <a:endParaRPr lang="ru-RU" sz="1600" dirty="0"/>
          </a:p>
          <a:p>
            <a:r>
              <a:rPr lang="ru-RU" sz="1600" b="1" u="sng" dirty="0">
                <a:hlinkClick r:id="rId18"/>
              </a:rPr>
              <a:t>https://www.youtube.com/watch?v=Mo4gz7OnAWc</a:t>
            </a:r>
            <a:endParaRPr lang="ru-RU" sz="1600" dirty="0"/>
          </a:p>
          <a:p>
            <a:r>
              <a:rPr lang="ru-RU" sz="1600" b="1" u="sng" dirty="0">
                <a:hlinkClick r:id="rId19"/>
              </a:rPr>
              <a:t>http://www.brainyquote.com/photos/f/franklinpierceadams158165.jpg</a:t>
            </a:r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6632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"/>
            <a:ext cx="9144000" cy="68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" y="0"/>
            <a:ext cx="9139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187"/>
            <a:ext cx="65527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5" y="2376"/>
            <a:ext cx="9173545" cy="6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2016-01-10T12:56:23Z</dcterms:created>
  <dcterms:modified xsi:type="dcterms:W3CDTF">2016-04-07T17:59:30Z</dcterms:modified>
</cp:coreProperties>
</file>