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59" r:id="rId3"/>
    <p:sldId id="256" r:id="rId4"/>
    <p:sldId id="258" r:id="rId5"/>
    <p:sldId id="290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68" r:id="rId15"/>
    <p:sldId id="269" r:id="rId16"/>
    <p:sldId id="270" r:id="rId17"/>
    <p:sldId id="271" r:id="rId18"/>
    <p:sldId id="267" r:id="rId19"/>
    <p:sldId id="289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C0246-FB81-40DE-8E58-4ADB889B0ED6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79090-06AE-4DFB-9B9A-CA4683EC1B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0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532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79090-06AE-4DFB-9B9A-CA4683EC1B4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85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eauty-in-health.net/mudrye-mysli/citaty-o-zdorove-vyskazyvanija-izvestnykh-ljudej/" TargetMode="External"/><Relationship Id="rId2" Type="http://schemas.openxmlformats.org/officeDocument/2006/relationships/hyperlink" Target="http://rsmu.ru/5300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ozz.org/dictionary-of-health/18/1409/" TargetMode="External"/><Relationship Id="rId4" Type="http://schemas.openxmlformats.org/officeDocument/2006/relationships/hyperlink" Target="http://letter.com.ua/aphorism/helth1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23188" y="3861048"/>
            <a:ext cx="8404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Выбирай Здоровье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279" y="5035455"/>
            <a:ext cx="8856685" cy="187743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6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2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sz="2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586" y="188640"/>
            <a:ext cx="883882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Интерактивная викторина для </a:t>
            </a: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8</a:t>
            </a:r>
            <a:r>
              <a:rPr lang="en-US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-11</a:t>
            </a:r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136550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34928" y="2204864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Кто рассчитывает обеспечить себе здоровье, прибывая в лени, тот поступает также глупо, как и человек, думающий молчанием усовершенствовать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свой … 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Плутарх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374470" y="519240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голос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Ходьба и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способствуют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игре мозга и работе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мысли.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Жан Жак Руссо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движение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… ,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делая человека все чувствительнее к каждому биению жизни, укрепляет тело.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Иван Павлов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Радость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Без здоровья невозможно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 … 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Виссарион Григорьевич Белинский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счастье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4444" y="1628800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Жизнерадостность - это не только признак здоровья, но ещё и самое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действенное … ,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избавляющее от болезней. </a:t>
            </a: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Сэмюэл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Смайлс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средство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Первая обязанность того, кто хочет быть здоровым, - очистить вокруг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себя … . 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Ромен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Роллан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воздух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Самое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действенное лекарство для физического здоровья есть бодрое и веселое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духа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Кристофер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Якоб </a:t>
            </a:r>
            <a:r>
              <a:rPr lang="ru-RU" sz="2800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Бострём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настроение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8142" y="1700808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Собственные наблюдения человека за тем, что ему хорошо, а что вредно, есть самая лучшая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для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сохранения здоровья. 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Фрэнсис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Бэкон 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медицина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2266" y="2276872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нашей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работы должна стать осознанная молодым поколением необходимость в здоровом образе жизни, в занятиях физической культурой и спортом. Каждый молодой человек должен осознать, что здоровый образ жизни –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это … ,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его личный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успех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Владимир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Путин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успех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060848"/>
            <a:ext cx="8805617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Берегите своё здоровье!</a:t>
            </a:r>
          </a:p>
          <a:p>
            <a:pPr algn="ctr"/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Берегите себя и своих близких!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27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Единственная … ,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которую я знаю, — это здоровье.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Христиан Иоганн Генрих Гейне (1797–1856)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красота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3" y="1772816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rsmu.ru/5300.html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http://beauty-in-health.net/mudrye-mysli/citaty-o-zdorove-vyskazyvanija-izvestnykh-ljudej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letter.com.ua/aphorism/helth1.php</a:t>
            </a:r>
            <a:endParaRPr lang="ru-RU" dirty="0" smtClean="0"/>
          </a:p>
          <a:p>
            <a:r>
              <a:rPr lang="en-US" dirty="0">
                <a:hlinkClick r:id="rId5"/>
              </a:rPr>
              <a:t>http://vozz.org/dictionary-of-health/18/1409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3" y="1052736"/>
            <a:ext cx="143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anose="020B0A04020102020204" pitchFamily="34" charset="0"/>
              </a:rPr>
              <a:t>Источник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… 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не спешит, потому и живет долго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Рамон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Гомес де ла Серна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Черепаха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9700" y="2211960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гимнастикой дружи,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всегда веселым будь,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 проживешь сто лет,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 может быть, и боле.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Микстуры, порошки —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к здоровью ложный путь.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Природою лечись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—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 саду и в чистом … 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Авиценна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980–1037)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245344" y="5515460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поле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3355" y="1556792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Пусть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будет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вашим лекарством, и ваше лекарство — вашей едой.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Гиппократ</a:t>
            </a: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еда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0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340767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Наблюдайте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за вашим телом, если хотите, чтобы ваш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работал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правильно.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Рене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Декарт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ум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700808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Физические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упражнения могут заменить множество лекарств, но ни одно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в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мире не может заменить физические упражнения.</a:t>
            </a: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Анджело </a:t>
            </a:r>
            <a:r>
              <a:rPr lang="ru-RU" sz="2800" spc="50" dirty="0" err="1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Моссо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лекарство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99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90520" y="1628800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Если ты не чувствуешь красоты цветов, если ты не ценишь дружбы и если тебя не радуют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—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ты болен, тебя надо лечить. </a:t>
            </a: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Арабская пословица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песни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3355" y="1976530"/>
            <a:ext cx="827908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Здоровье — это безупречное состояние путей в организме, будь то сеть капилляров для доставки питания или нервная </a:t>
            </a: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… для </a:t>
            </a:r>
            <a:r>
              <a:rPr lang="ru-RU" sz="2800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информационных потоков. </a:t>
            </a:r>
            <a:endParaRPr lang="ru-RU" sz="2800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ru-RU" sz="28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8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Елена Ермолова</a:t>
            </a:r>
            <a:endParaRPr lang="en-US" sz="2400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633784" y="51638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sz="4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сеть</a:t>
            </a:r>
            <a:endParaRPr lang="en-US" sz="4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1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446</Words>
  <Application>Microsoft Office PowerPoint</Application>
  <PresentationFormat>Экран (4:3)</PresentationFormat>
  <Paragraphs>92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13</cp:revision>
  <dcterms:created xsi:type="dcterms:W3CDTF">2016-01-10T12:56:23Z</dcterms:created>
  <dcterms:modified xsi:type="dcterms:W3CDTF">2016-04-07T18:10:26Z</dcterms:modified>
</cp:coreProperties>
</file>