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9" r:id="rId4"/>
    <p:sldId id="272" r:id="rId5"/>
    <p:sldId id="261" r:id="rId6"/>
    <p:sldId id="270" r:id="rId7"/>
    <p:sldId id="273" r:id="rId8"/>
    <p:sldId id="260" r:id="rId9"/>
    <p:sldId id="275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8476-50A3-4B63-9252-2C97CF995D17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5412-5B49-4409-A505-581B1D274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3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34A6-28B6-48CC-9C80-A6E1242660F6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4DD4-5661-4DE9-BA1C-6996D034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3C8D-333C-4811-A428-2C16D2CC2F83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EBE9-6A1B-4A5F-9DDD-0A719031B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4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9CB4-93E7-4AF6-BBF9-2EEA58F5E615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9EA5-EFAE-413C-A19A-83D4E28F9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1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22147-4285-4B06-913D-6905156FD07D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7636-2515-459A-9D0E-CA1FAA1FC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43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DBA7-E8B4-4DD1-BE85-75088F60B0CA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40A6-DBB9-4A4B-A15B-464E51C30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4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C6AB-F50A-4953-81CE-32425C8775CA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5E18-09D3-457D-9FA5-6EFB4C8FD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2C94-CF99-43E6-87C4-EA140D361ECE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0B2F-C858-431C-ADA0-8FEAE3C59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4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F9E4-DBEB-47AE-923C-B1CDBA9AE5E5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BA9E-40EE-4189-A181-FBE388DDF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5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7BD-D96C-4C6D-9CB0-F05B8A88EBDF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D90A-8B4F-472A-AC52-209C28C64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F16E-D2D6-41B9-BE40-00A968255A15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041B4-ED25-4182-BE96-985890A64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1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FA2919-8438-4C3A-91E2-2E3F7D4A9E9B}" type="datetimeFigureOut">
              <a:rPr lang="ru-RU"/>
              <a:pPr>
                <a:defRPr/>
              </a:pPr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529119-3685-4220-BDA0-40170EE1F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mama.ru/zagadki-dlja-malenkih-detei/zagadki-o-zhivoi-prirode/zagadki-pro-domashnih-zhivotnyh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9615" cy="685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421" y="980728"/>
            <a:ext cx="7772400" cy="24288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86688" y="5929313"/>
            <a:ext cx="1042987" cy="542925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36912"/>
            <a:ext cx="184731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sz="6000" b="1" dirty="0">
              <a:ln w="50800"/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464" y="4941168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179" y="30985"/>
            <a:ext cx="88388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Интерактивный кроссворд для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6 классов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911" y="836712"/>
            <a:ext cx="53625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А у нас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во дворе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Источник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http://www.numama.ru/zagadki-dlja-malenkih-detei/zagadki-o-zhivoi-prirode/zagadki-pro-domashnih-zhivotnyh.html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5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5940152" y="2583859"/>
            <a:ext cx="500063" cy="500063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1492" y="962663"/>
            <a:ext cx="828092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Прочитайте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 разгадайте загадку.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Если вам трудно разгадать загадку, используйте рисунок-подсказку,  нажимая на кнопку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Нажимайте на буквы клавиатуры, расположенной ниже текста кроссворда: наведите курсор на выбранную букву и щёлкните левой кнопкой мышки.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Если буква выбрана верно, она занимает своё место в слове;  если буква выбрана неправильно, то  она мерцает.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Для перехода на следующий слайд используйте кнопку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12360" y="5805264"/>
            <a:ext cx="1042987" cy="542925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58" y="332656"/>
            <a:ext cx="9036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Инструкция к работе 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по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  <a:cs typeface="Times New Roman" pitchFamily="18" charset="0"/>
              </a:rPr>
              <a:t>разгадыванию кроссворда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786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148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643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00375" y="3643313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4357688"/>
            <a:ext cx="8658225" cy="170973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9720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4113" y="5000625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595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7925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985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72163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65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104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74888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73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28688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8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29575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7352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9425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13388" y="5000625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5325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7397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54388" y="5000625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33663" y="5000625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14525" y="5000625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9380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307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38200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573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78063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17925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9720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865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7375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4985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30713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104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70596" y="506677"/>
            <a:ext cx="538033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Молоко даёт и пух.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Не корова, не петух,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И не утка , и не гусь.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Отгадать я не берусь!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А ещё есть и рога!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Ох, бодлива, ох, строга!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Налетает, как гроза,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Быстроногая ... !</a:t>
            </a:r>
          </a:p>
        </p:txBody>
      </p:sp>
      <p:sp>
        <p:nvSpPr>
          <p:cNvPr id="39" name="Управляющая кнопка: справка 38">
            <a:hlinkClick r:id="" action="ppaction://noaction" highlightClick="1"/>
          </p:cNvPr>
          <p:cNvSpPr/>
          <p:nvPr/>
        </p:nvSpPr>
        <p:spPr>
          <a:xfrm>
            <a:off x="314325" y="484188"/>
            <a:ext cx="500063" cy="500062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" name="Рисунок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620713"/>
            <a:ext cx="3877834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000375" y="3643313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643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2148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з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786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а</a:t>
            </a:r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101013" y="6315075"/>
            <a:ext cx="1042987" cy="542925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57188" y="44450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1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75" y="3643313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4357688"/>
            <a:ext cx="8658225" cy="170973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9720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4113" y="5000625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595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17925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9850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72163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65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104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74888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5733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8688" y="450056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88" y="450056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29575" y="450056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7352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9425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13388" y="5000625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5325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7397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54388" y="5000625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33663" y="5000625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14525" y="5000625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93800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3075" y="5000625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8200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573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78063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17925" y="55006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9720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865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87375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49850" y="55006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30713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310438" y="55006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14294" y="1192153"/>
            <a:ext cx="538033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Ходят модницы за речкой -</a:t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кудри белые колечком.</a:t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А зимой из их кудряшек</a:t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бабушка носочки вяжет.</a:t>
            </a:r>
          </a:p>
        </p:txBody>
      </p:sp>
      <p:sp>
        <p:nvSpPr>
          <p:cNvPr id="42" name="Управляющая кнопка: справка 41">
            <a:hlinkClick r:id="" action="ppaction://noaction" highlightClick="1"/>
          </p:cNvPr>
          <p:cNvSpPr/>
          <p:nvPr/>
        </p:nvSpPr>
        <p:spPr>
          <a:xfrm>
            <a:off x="314325" y="484188"/>
            <a:ext cx="500063" cy="500062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" name="Рисунок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20713"/>
            <a:ext cx="33639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3000375" y="3643313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43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в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48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ц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6313" y="3643313"/>
            <a:ext cx="500062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а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8101013" y="6315075"/>
            <a:ext cx="1042987" cy="542925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57188" y="44450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1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5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6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1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214813" y="3714750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71875" y="3714750"/>
            <a:ext cx="500063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00375" y="3714750"/>
            <a:ext cx="500063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313" y="4643438"/>
            <a:ext cx="8658225" cy="1943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295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9863" y="5429250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17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3675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56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7913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722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961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63813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430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3950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5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15325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5927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80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99138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39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972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40138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19413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00275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7955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882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23950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430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63813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3675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28295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8722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1595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356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16463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5961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4652" y="667762"/>
            <a:ext cx="5003821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Запрягается в телегу,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В сани, когда много снега,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Травку щиплет, много пьёт,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Сено и траву жуёт.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Скачет во поле широком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Он то рысью, то галопом,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Мчится быстро, как огонь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Этот зверь зовётся….</a:t>
            </a:r>
          </a:p>
        </p:txBody>
      </p:sp>
      <p:pic>
        <p:nvPicPr>
          <p:cNvPr id="39" name="Рисунок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511175"/>
            <a:ext cx="334486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Управляющая кнопка: справка 39">
            <a:hlinkClick r:id="" action="ppaction://noaction" highlightClick="1"/>
          </p:cNvPr>
          <p:cNvSpPr/>
          <p:nvPr/>
        </p:nvSpPr>
        <p:spPr>
          <a:xfrm>
            <a:off x="158016" y="167699"/>
            <a:ext cx="500062" cy="500063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000375" y="3714750"/>
            <a:ext cx="500063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6313" y="3714750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875" y="3714750"/>
            <a:ext cx="500063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14813" y="3714750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н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86313" y="3714750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ь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8101013" y="6315075"/>
            <a:ext cx="1042987" cy="542925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57188" y="44450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8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9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 nodeType="clickPar">
                      <p:stCondLst>
                        <p:cond delay="0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6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7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 nodeType="clickPar">
                      <p:stCondLst>
                        <p:cond delay="0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4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 nodeType="clickPar">
                      <p:stCondLst>
                        <p:cond delay="0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 nodeType="clickPar">
                      <p:stCondLst>
                        <p:cond delay="0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 nodeType="clickPar">
                      <p:stCondLst>
                        <p:cond delay="0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 nodeType="clickPar">
                      <p:stCondLst>
                        <p:cond delay="0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41" grpId="0" animBg="1"/>
      <p:bldP spid="44" grpId="0" animBg="1"/>
      <p:bldP spid="45" grpId="0" animBg="1"/>
      <p:bldP spid="46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4643438"/>
            <a:ext cx="8658225" cy="1943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295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9863" y="5429250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17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3675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56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7913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722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961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63813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430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3950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15325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5927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0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99138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39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972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40138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19413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00275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7955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7875" y="5430838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23950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430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63813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3675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8295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8722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595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356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16463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5961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58759" y="1268760"/>
            <a:ext cx="5320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Распускает хвост павлином,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Ходит важным господином,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По земле ногами – стук,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Как зовут его …</a:t>
            </a:r>
          </a:p>
        </p:txBody>
      </p:sp>
      <p:pic>
        <p:nvPicPr>
          <p:cNvPr id="38" name="Рисунок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06488"/>
            <a:ext cx="34607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Управляющая кнопка: справка 38">
            <a:hlinkClick r:id="" action="ppaction://noaction" highlightClick="1"/>
          </p:cNvPr>
          <p:cNvSpPr/>
          <p:nvPr/>
        </p:nvSpPr>
        <p:spPr>
          <a:xfrm>
            <a:off x="258763" y="606425"/>
            <a:ext cx="500062" cy="500063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14625" y="3803650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14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86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82950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н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57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7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д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16425" y="3822700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11663" y="3786188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ю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000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0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к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101013" y="6315075"/>
            <a:ext cx="1042987" cy="542925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08794" y="394493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 nodeType="clickPar">
                      <p:stCondLst>
                        <p:cond delay="0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 nodeType="clickPar">
                      <p:stCondLst>
                        <p:cond delay="0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 nodeType="clickPar">
                      <p:stCondLst>
                        <p:cond delay="0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4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4643438"/>
            <a:ext cx="8658225" cy="1943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295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9863" y="5429250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17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3675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56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7913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722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961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63813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430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92213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15325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5927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0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99138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39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972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40138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19413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00275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7955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7875" y="5430838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23950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430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63813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3675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8295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8722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595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356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16463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961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58759" y="1268760"/>
            <a:ext cx="5320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Кто  кричит во дворе,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Будит нас на заре?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У него  есть перья - пух!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И зовут его ... !</a:t>
            </a:r>
          </a:p>
        </p:txBody>
      </p:sp>
      <p:pic>
        <p:nvPicPr>
          <p:cNvPr id="38" name="Рисунок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3187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Управляющая кнопка: справка 38">
            <a:hlinkClick r:id="" action="ppaction://noaction" highlightClick="1"/>
          </p:cNvPr>
          <p:cNvSpPr/>
          <p:nvPr/>
        </p:nvSpPr>
        <p:spPr>
          <a:xfrm>
            <a:off x="258763" y="606425"/>
            <a:ext cx="500062" cy="500063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714625" y="3803650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14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п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86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82950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е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57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7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т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16425" y="3822700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11663" y="3786188"/>
            <a:ext cx="500062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у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00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0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х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8101013" y="6315075"/>
            <a:ext cx="1042987" cy="542925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445293" y="506413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 nodeType="clickPar">
                      <p:stCondLst>
                        <p:cond delay="0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 nodeType="clickPar">
                      <p:stCondLst>
                        <p:cond delay="0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 nodeType="clickPar">
                      <p:stCondLst>
                        <p:cond delay="0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 nodeType="clickPar">
                      <p:stCondLst>
                        <p:cond delay="0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4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" y="4621902"/>
            <a:ext cx="8658225" cy="1943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295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9863" y="5429250"/>
            <a:ext cx="414337" cy="4143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17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О</a:t>
            </a:r>
            <a:endParaRPr lang="ru-RU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3675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56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Ш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7913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Щ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22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961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3813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Ц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3088" y="4929188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Б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23950" y="4929188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К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15325" y="4929188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Ъ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5927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80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С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9138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3900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Ж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5972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40138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19413" y="5429250"/>
            <a:ext cx="414337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Р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00275" y="5429250"/>
            <a:ext cx="412750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9550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А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8825" y="5429250"/>
            <a:ext cx="414338" cy="41275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23950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430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Ч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63813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Г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03675" y="5929313"/>
            <a:ext cx="412750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295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722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595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У</a:t>
            </a:r>
            <a:endParaRPr lang="ru-RU" sz="1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35600" y="5929313"/>
            <a:ext cx="414338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16463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96188" y="5929313"/>
            <a:ext cx="414337" cy="414337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Bookman Old Style" pitchFamily="18" charset="0"/>
              </a:rPr>
              <a:t>Ё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500" y="1053257"/>
            <a:ext cx="53204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Сплю зимой и летом в будке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Очень, очень, очень чутко.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Ни один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воришка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вор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Не войдёт ко мне во двор.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39" name="Рисунок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81281"/>
            <a:ext cx="3332163" cy="32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Управляющая кнопка: справка 39">
            <a:hlinkClick r:id="" action="ppaction://noaction" highlightClick="1"/>
          </p:cNvPr>
          <p:cNvSpPr/>
          <p:nvPr/>
        </p:nvSpPr>
        <p:spPr>
          <a:xfrm>
            <a:off x="258763" y="310294"/>
            <a:ext cx="500062" cy="500063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714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14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с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86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61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о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857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857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б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29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291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а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06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006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к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72125" y="3786188"/>
            <a:ext cx="500063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72125" y="3786188"/>
            <a:ext cx="500063" cy="500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а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8101013" y="6315075"/>
            <a:ext cx="1042987" cy="542925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550455" y="349840"/>
            <a:ext cx="5362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Угадай загадку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4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 nodeType="clickPar">
                      <p:stCondLst>
                        <p:cond delay="0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 nodeType="clickPar">
                      <p:stCondLst>
                        <p:cond delay="0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 nodeType="clickPar">
                      <p:stCondLst>
                        <p:cond delay="0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7" y="260647"/>
            <a:ext cx="523893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Справились!</a:t>
            </a:r>
            <a:endParaRPr lang="uk-UA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5625" y="5513586"/>
            <a:ext cx="4054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Молодцы!</a:t>
            </a:r>
            <a:endParaRPr lang="uk-UA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24" name="Picture 4" descr="http://effects1.ru/png/nadpis3d/pozdravljaju/pozdravljaju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44408" cy="52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745</TotalTime>
  <Words>515</Words>
  <Application>Microsoft Office PowerPoint</Application>
  <PresentationFormat>Экран (4:3)</PresentationFormat>
  <Paragraphs>289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Times New Roman</vt:lpstr>
      <vt:lpstr>Arial</vt:lpstr>
      <vt:lpstr>Wingdings 2</vt:lpstr>
      <vt:lpstr>Wingdings</vt:lpstr>
      <vt:lpstr>Wingdings 3</vt:lpstr>
      <vt:lpstr>Calibri</vt:lpstr>
      <vt:lpstr>Bookman Old Style</vt:lpstr>
      <vt:lpstr>Arial Black</vt:lpstr>
      <vt:lpstr>Апекс</vt:lpstr>
      <vt:lpstr>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1</cp:lastModifiedBy>
  <cp:revision>82</cp:revision>
  <dcterms:created xsi:type="dcterms:W3CDTF">2014-03-19T21:41:00Z</dcterms:created>
  <dcterms:modified xsi:type="dcterms:W3CDTF">2016-04-07T23:04:48Z</dcterms:modified>
</cp:coreProperties>
</file>