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9" r:id="rId2"/>
    <p:sldId id="257" r:id="rId3"/>
    <p:sldId id="259" r:id="rId4"/>
    <p:sldId id="277" r:id="rId5"/>
    <p:sldId id="260" r:id="rId6"/>
    <p:sldId id="279" r:id="rId7"/>
    <p:sldId id="272" r:id="rId8"/>
    <p:sldId id="278" r:id="rId9"/>
    <p:sldId id="276" r:id="rId10"/>
    <p:sldId id="275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98476-50A3-4B63-9252-2C97CF995D17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5412-5B49-4409-A505-581B1D274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0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D34A6-28B6-48CC-9C80-A6E1242660F6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A4DD4-5661-4DE9-BA1C-6996D03495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9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73C8D-333C-4811-A428-2C16D2CC2F83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3EBE9-6A1B-4A5F-9DDD-0A719031B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7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49CB4-93E7-4AF6-BBF9-2EEA58F5E615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79EA5-EFAE-413C-A19A-83D4E28F95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4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22147-4285-4B06-913D-6905156FD07D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7636-2515-459A-9D0E-CA1FAA1FC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4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8DBA7-E8B4-4DD1-BE85-75088F60B0CA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540A6-DBB9-4A4B-A15B-464E51C303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4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0C6AB-F50A-4953-81CE-32425C8775CA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E5E18-09D3-457D-9FA5-6EFB4C8FDE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4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A2C94-CF99-43E6-87C4-EA140D361ECE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E0B2F-C858-431C-ADA0-8FEAE3C593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0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2F9E4-DBEB-47AE-923C-B1CDBA9AE5E5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5BA9E-40EE-4189-A181-FBE388DDF5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2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5D7BD-D96C-4C6D-9CB0-F05B8A88EBDF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0D90A-8B4F-472A-AC52-209C28C647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7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6F16E-D2D6-41B9-BE40-00A968255A15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041B4-ED25-4182-BE96-985890A640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3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FA2919-8438-4C3A-91E2-2E3F7D4A9E9B}" type="datetimeFigureOut">
              <a:rPr lang="ru-RU" smtClean="0"/>
              <a:pPr>
                <a:defRPr/>
              </a:pPr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529119-3685-4220-BDA0-40170EE1F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3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ama.ru/zagadki-dlja-malenkih-detei/zagadki-o-zhivoi-prirode/zagadki-pro-morskih-zhivotnyh.html" TargetMode="External"/><Relationship Id="rId2" Type="http://schemas.openxmlformats.org/officeDocument/2006/relationships/hyperlink" Target="http://www.numama.ru/zagadki-dlja-malenkih-detei/zagadki-o-zhivoi-prirode/zagadki-pro-morskih-obitatelei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4528"/>
          <a:stretch/>
        </p:blipFill>
        <p:spPr bwMode="auto">
          <a:xfrm>
            <a:off x="0" y="-22593"/>
            <a:ext cx="9144000" cy="68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421" y="980728"/>
            <a:ext cx="7772400" cy="24288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688" y="5929313"/>
            <a:ext cx="1042987" cy="542925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36912"/>
            <a:ext cx="18473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6000" b="1" dirty="0">
              <a:ln w="50800"/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464" y="4941168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179" y="30985"/>
            <a:ext cx="88388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Интерактивный кроссворд для </a:t>
            </a: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6 классов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64" y="541086"/>
            <a:ext cx="8856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  <a:cs typeface="+mn-cs"/>
              </a:rPr>
              <a:t>Их дом - Вода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7" y="260647"/>
            <a:ext cx="523893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Справились!</a:t>
            </a:r>
            <a:endParaRPr lang="uk-UA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5625" y="5513586"/>
            <a:ext cx="4054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Молодцы!</a:t>
            </a:r>
            <a:endParaRPr lang="uk-UA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img0.liveinternet.ru/images/attach/c/1/57/995/57995056_1271703423_pozdravlyayulyagu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2" y="805578"/>
            <a:ext cx="7560840" cy="56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Источник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www.numama.ru/zagadki-dlja-malenkih-detei/zagadki-o-zhivoi-prirode/zagadki-pro-morskih-obitatelei.html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www.numama.ru/zagadki-dlja-malenkih-detei/zagadki-o-zhivoi-prirode/zagadki-pro-morskih-zhivotnyh.html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3"/>
          <a:stretch/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940152" y="2583859"/>
            <a:ext cx="500063" cy="50006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1492" y="962663"/>
            <a:ext cx="82809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Прочитайте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 разгадайте загадку.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Если вам трудно разгадать загадку, используйте рисунок-подсказку,  нажимая на кнопку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Нажимайте на буквы клавиатуры, расположенной ниже текста кроссворда: наведите курсор на выбранную букву и щёлкните левой кнопкой мышки.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Если буква выбрана верно, она занимает своё место в слове;  если буква выбрана неправильно, то  она мерцает.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Для перехода на следующий слайд используйте кнопку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2360" y="5805264"/>
            <a:ext cx="1042987" cy="542925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58" y="332656"/>
            <a:ext cx="903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Инструкция к работе 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по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разгадыванию кроссворда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3"/>
          <a:stretch/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4357688"/>
            <a:ext cx="8658225" cy="17097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720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4113" y="5000625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59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7925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98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72163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65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104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48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73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86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8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29575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7352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94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13388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53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739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54388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33663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14525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9380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30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38200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573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78063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17925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9720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865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737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1498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30713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104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07034" y="900341"/>
            <a:ext cx="721057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Они в воде всегда живут,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А вместо ног плавник и хвост,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Ушей с рожденья не имеют,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 плавать хорошо умеют!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9" name="Управляющая кнопка: справка 38">
            <a:hlinkClick r:id="" action="ppaction://noaction" highlightClick="1"/>
          </p:cNvPr>
          <p:cNvSpPr/>
          <p:nvPr/>
        </p:nvSpPr>
        <p:spPr>
          <a:xfrm>
            <a:off x="214313" y="227397"/>
            <a:ext cx="500063" cy="500062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" name="Рисунок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8886">
            <a:off x="5208588" y="2012378"/>
            <a:ext cx="3877834" cy="20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б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7922419" y="6165304"/>
            <a:ext cx="1042987" cy="542925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57188" y="44450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4810" y="364331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64331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64331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8658225" cy="17097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7198" y="450057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4111" y="5000632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5948" y="450057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17923" y="4500570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9848" y="450057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72161" y="4500570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86536" y="4500570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10436" y="4500570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78061" y="4500570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57336" y="4500570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4500570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50058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29573" y="450057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73523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4248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13386" y="5000632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53248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73973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54386" y="5000632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33661" y="5000632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14523" y="5000632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93798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3073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38198" y="5500695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57336" y="5500695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78061" y="5500695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17923" y="5500695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97198" y="5500695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586536" y="5500695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73748" y="5500695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49848" y="5500695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30711" y="5500695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310436" y="5500695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35065" y="799065"/>
            <a:ext cx="57375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Кто ходит задом наперёд?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Кто в чистой лишь воде живёт?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В норе глубокой он сидит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Усами тихо  шевелит</a:t>
            </a:r>
          </a:p>
        </p:txBody>
      </p:sp>
      <p:sp>
        <p:nvSpPr>
          <p:cNvPr id="41" name="Управляющая кнопка: справка 40">
            <a:hlinkClick r:id="" action="ppaction://noaction" highlightClick="1"/>
          </p:cNvPr>
          <p:cNvSpPr/>
          <p:nvPr/>
        </p:nvSpPr>
        <p:spPr>
          <a:xfrm>
            <a:off x="214282" y="145990"/>
            <a:ext cx="500066" cy="500066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01417" y="1363589"/>
            <a:ext cx="3871090" cy="291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000364" y="3643314"/>
            <a:ext cx="500066" cy="638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43306" y="3643314"/>
            <a:ext cx="500066" cy="638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14810" y="3643314"/>
            <a:ext cx="500066" cy="638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7922703" y="6168417"/>
            <a:ext cx="1042416" cy="542350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29538" y="148688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</a:p>
        </p:txBody>
      </p:sp>
    </p:spTree>
    <p:extLst>
      <p:ext uri="{BB962C8B-B14F-4D97-AF65-F5344CB8AC3E}">
        <p14:creationId xmlns:p14="http://schemas.microsoft.com/office/powerpoint/2010/main" val="38288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6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7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754" y="4637032"/>
            <a:ext cx="8658225" cy="19431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295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9863" y="5429250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17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3675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56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7913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22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</a:rPr>
              <a:t>К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1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3813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430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3950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15325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5927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80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99138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39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597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40138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19413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00275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955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88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3950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30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63813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03675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295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</a:rPr>
              <a:t>Ы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722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595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4356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16463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961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0043" y="1053257"/>
            <a:ext cx="5320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Вот так Чудо! Вот так Диво!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Зонтик жжётся как крапива.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Зонтик плавает в воде.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Если тронешь - быть беде!</a:t>
            </a:r>
            <a:endParaRPr lang="ru-RU" sz="2400" b="1" dirty="0">
              <a:ln w="50800"/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692991" y="1053257"/>
            <a:ext cx="3477047" cy="338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Управляющая кнопка: справка 39">
            <a:hlinkClick r:id="" action="ppaction://noaction" highlightClick="1"/>
          </p:cNvPr>
          <p:cNvSpPr/>
          <p:nvPr/>
        </p:nvSpPr>
        <p:spPr>
          <a:xfrm>
            <a:off x="258763" y="310294"/>
            <a:ext cx="500062" cy="50006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714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14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м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86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57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857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д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29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29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у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з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72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72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101013" y="6315075"/>
            <a:ext cx="1042987" cy="542925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50455" y="349840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 nodeType="clickPar">
                      <p:stCondLst>
                        <p:cond delay="0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4357688"/>
            <a:ext cx="8658225" cy="17097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9720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34113" y="5000625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59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7925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98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2163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865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104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748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573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86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0051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29575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7352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94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13388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53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6739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54388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33663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14525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9380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30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38200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573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78063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17925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9720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865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737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1498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430713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3104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4249" y="1123851"/>
            <a:ext cx="538033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Для себя на дне морском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Он клешнями строит дом.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Круглый панцирь, десять лап.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50800"/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Ну, конечно, это ... !</a:t>
            </a:r>
            <a:endParaRPr lang="ru-RU" sz="2400" b="1" dirty="0">
              <a:ln w="50800"/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3" name="Управляющая кнопка: справка 42">
            <a:hlinkClick r:id="" action="ppaction://noaction" highlightClick="1"/>
          </p:cNvPr>
          <p:cNvSpPr/>
          <p:nvPr/>
        </p:nvSpPr>
        <p:spPr>
          <a:xfrm>
            <a:off x="314325" y="484188"/>
            <a:ext cx="500063" cy="500062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" name="Рисунок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292" y="1772816"/>
            <a:ext cx="2790253" cy="244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к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б</a:t>
            </a:r>
          </a:p>
        </p:txBody>
      </p:sp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7999923" y="6219066"/>
            <a:ext cx="1042987" cy="542925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02717" y="275431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</a:p>
        </p:txBody>
      </p:sp>
    </p:spTree>
    <p:extLst>
      <p:ext uri="{BB962C8B-B14F-4D97-AF65-F5344CB8AC3E}">
        <p14:creationId xmlns:p14="http://schemas.microsoft.com/office/powerpoint/2010/main" val="982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6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4357688"/>
            <a:ext cx="8658225" cy="17097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720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34113" y="5000625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59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17925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98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72163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65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104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748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573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86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0051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29575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7352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94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13388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53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739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54388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33663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14525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9380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30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8200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573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78063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17925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9720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865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737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498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30713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3104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4294" y="1192153"/>
            <a:ext cx="538033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Крупный зверь, имеет бивни,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Но не те, что у слонов,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Вместо ног - имеет ласты.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Кто  назвать его готов?</a:t>
            </a:r>
          </a:p>
        </p:txBody>
      </p:sp>
      <p:sp>
        <p:nvSpPr>
          <p:cNvPr id="42" name="Управляющая кнопка: справка 41">
            <a:hlinkClick r:id="" action="ppaction://noaction" highlightClick="1"/>
          </p:cNvPr>
          <p:cNvSpPr/>
          <p:nvPr/>
        </p:nvSpPr>
        <p:spPr>
          <a:xfrm>
            <a:off x="314325" y="484188"/>
            <a:ext cx="500063" cy="500062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" name="Рисунок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3213" y="1192707"/>
            <a:ext cx="3363913" cy="288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о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ж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7999923" y="6219066"/>
            <a:ext cx="1042987" cy="542925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57188" y="44450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4810" y="364331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64331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364331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357694"/>
            <a:ext cx="8658225" cy="17097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7198" y="450057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34111" y="5000632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5948" y="450057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17923" y="4500570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9848" y="450057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72161" y="4500570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6536" y="4500570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10436" y="4500570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78061" y="4500570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57336" y="4500570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4500570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50058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29573" y="4500570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73523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94248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13386" y="5000632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53248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73973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54386" y="5000632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33661" y="5000632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14523" y="5000632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93798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3073" y="5000632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8198" y="5500695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57336" y="5500695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78061" y="5500695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17923" y="5500695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97198" y="5500695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86536" y="5500695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73748" y="5500695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49848" y="5500695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30711" y="5500695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310436" y="5500695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35065" y="799065"/>
            <a:ext cx="57375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Чудо –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юдо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 великан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На спине везёт фонтан.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Беззаботно ест и спит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В синем море синий …</a:t>
            </a:r>
          </a:p>
        </p:txBody>
      </p:sp>
      <p:sp>
        <p:nvSpPr>
          <p:cNvPr id="42" name="Управляющая кнопка: справка 41">
            <a:hlinkClick r:id="" action="ppaction://noaction" highlightClick="1"/>
          </p:cNvPr>
          <p:cNvSpPr/>
          <p:nvPr/>
        </p:nvSpPr>
        <p:spPr>
          <a:xfrm>
            <a:off x="214282" y="145990"/>
            <a:ext cx="500066" cy="500066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365652" y="1522186"/>
            <a:ext cx="4670844" cy="27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3000364" y="3643314"/>
            <a:ext cx="500066" cy="638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43306" y="3643314"/>
            <a:ext cx="500066" cy="638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4810" y="3643314"/>
            <a:ext cx="500066" cy="638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7994080" y="6147129"/>
            <a:ext cx="1042416" cy="542350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29538" y="148688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</a:p>
        </p:txBody>
      </p:sp>
    </p:spTree>
    <p:extLst>
      <p:ext uri="{BB962C8B-B14F-4D97-AF65-F5344CB8AC3E}">
        <p14:creationId xmlns:p14="http://schemas.microsoft.com/office/powerpoint/2010/main" val="29158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6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7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043" y="4621902"/>
            <a:ext cx="8658225" cy="19431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295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9863" y="5429250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17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3675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56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7913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22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</a:rPr>
              <a:t>К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1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3813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430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3950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15325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5927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80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99138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39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597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40138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19413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00275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955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88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3950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30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63813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03675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295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Bookman Old Style" pitchFamily="18" charset="0"/>
              </a:rPr>
              <a:t>Ы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722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595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4356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16463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961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350043" y="499259"/>
            <a:ext cx="53204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В Антарктиде кто живет,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Обожает снег и лед?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Вместо плюшек и конфет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Рыбку кушает в обед.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Ловит он ее весь день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ln w="50800"/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И зовется он … !</a:t>
            </a:r>
            <a:endParaRPr lang="ru-RU" sz="2400" b="1" dirty="0">
              <a:ln w="50800"/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r="15747"/>
          <a:stretch/>
        </p:blipFill>
        <p:spPr bwMode="auto">
          <a:xfrm>
            <a:off x="4986328" y="1564831"/>
            <a:ext cx="4021229" cy="222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Управляющая кнопка: справка 39">
            <a:hlinkClick r:id="" action="ppaction://noaction" highlightClick="1"/>
          </p:cNvPr>
          <p:cNvSpPr/>
          <p:nvPr/>
        </p:nvSpPr>
        <p:spPr>
          <a:xfrm>
            <a:off x="120035" y="129639"/>
            <a:ext cx="500062" cy="50006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714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14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286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6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ю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57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57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29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29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000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572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72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ь</a:t>
            </a: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101013" y="6315075"/>
            <a:ext cx="1042987" cy="542925"/>
          </a:xfrm>
          <a:prstGeom prst="actionButtonForwardNex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9538" y="148688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</a:p>
        </p:txBody>
      </p:sp>
    </p:spTree>
    <p:extLst>
      <p:ext uri="{BB962C8B-B14F-4D97-AF65-F5344CB8AC3E}">
        <p14:creationId xmlns:p14="http://schemas.microsoft.com/office/powerpoint/2010/main" val="13892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560</Words>
  <Application>Microsoft Office PowerPoint</Application>
  <PresentationFormat>Экран (4:3)</PresentationFormat>
  <Paragraphs>326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1</cp:lastModifiedBy>
  <cp:revision>100</cp:revision>
  <dcterms:created xsi:type="dcterms:W3CDTF">2014-03-19T21:41:00Z</dcterms:created>
  <dcterms:modified xsi:type="dcterms:W3CDTF">2016-04-09T02:37:33Z</dcterms:modified>
</cp:coreProperties>
</file>