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9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1" r:id="rId25"/>
    <p:sldId id="280" r:id="rId26"/>
    <p:sldId id="283" r:id="rId27"/>
    <p:sldId id="285" r:id="rId28"/>
    <p:sldId id="284" r:id="rId29"/>
    <p:sldId id="282" r:id="rId30"/>
    <p:sldId id="278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>
      <p:cViewPr varScale="1">
        <p:scale>
          <a:sx n="59" d="100"/>
          <a:sy n="59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cdn.slidesharecdn.com/ss_thumbnails/beginnerenglish-120601080650-phpapp01-thumbnail-4.jpg?cb=1338538085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62575" y="0"/>
            <a:ext cx="7436716" cy="120032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 w="11430"/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Tag Questions</a:t>
            </a:r>
            <a:endParaRPr lang="ru-RU" sz="7200" b="1" dirty="0">
              <a:ln w="11430"/>
              <a:solidFill>
                <a:srgbClr val="FFFF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9654" y="3037344"/>
            <a:ext cx="8856685" cy="267765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Автор:</a:t>
            </a:r>
          </a:p>
          <a:p>
            <a:pPr algn="ctr">
              <a:defRPr/>
            </a:pP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Ольга Михайловна Степанова</a:t>
            </a:r>
          </a:p>
          <a:p>
            <a:pPr algn="ctr">
              <a:defRPr/>
            </a:pP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учитель английского языка </a:t>
            </a:r>
          </a:p>
          <a:p>
            <a:pPr algn="ctr">
              <a:defRPr/>
            </a:pP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МБОУ «</a:t>
            </a:r>
            <a:r>
              <a:rPr lang="ru-RU" sz="2000" b="1" spc="50" dirty="0" err="1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Цивильская</a:t>
            </a: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СОШ</a:t>
            </a:r>
            <a:r>
              <a:rPr lang="en-US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0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№</a:t>
            </a:r>
            <a:r>
              <a:rPr lang="en-US" sz="20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1 </a:t>
            </a:r>
            <a:endParaRPr lang="ru-RU" sz="2000" b="1" spc="50" dirty="0" smtClean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>
              <a:defRPr/>
            </a:pPr>
            <a:r>
              <a:rPr lang="ru-RU" sz="20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имени Героя Советского Союза </a:t>
            </a: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М.В. Силантьева</a:t>
            </a:r>
            <a:r>
              <a:rPr lang="ru-RU" sz="20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»</a:t>
            </a:r>
          </a:p>
          <a:p>
            <a:pPr algn="ctr">
              <a:defRPr/>
            </a:pPr>
            <a:r>
              <a:rPr lang="ru-RU" sz="20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города </a:t>
            </a: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Цивильск Чувашской Республики</a:t>
            </a:r>
            <a:endParaRPr lang="en-US" sz="2800" b="1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>
              <a:defRPr/>
            </a:pPr>
            <a:endParaRPr lang="ru-RU" sz="2000" b="1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>
              <a:defRPr/>
            </a:pPr>
            <a:r>
              <a:rPr lang="ru-RU" sz="28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201</a:t>
            </a:r>
            <a:r>
              <a:rPr lang="en-US" sz="28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6</a:t>
            </a:r>
            <a:endParaRPr lang="ru-RU" sz="2800" b="1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6648" y="1862048"/>
            <a:ext cx="8838828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Interactive </a:t>
            </a:r>
            <a:r>
              <a:rPr lang="en-US" sz="32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exercise</a:t>
            </a:r>
            <a:endParaRPr lang="en-US" sz="3200" b="1" spc="50" dirty="0" smtClean="0">
              <a:ln w="11430"/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en-US" sz="32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for </a:t>
            </a:r>
            <a:r>
              <a:rPr lang="en-US" sz="32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7 - 11 </a:t>
            </a:r>
            <a:r>
              <a:rPr lang="en-US" sz="32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Formers</a:t>
            </a:r>
            <a:endParaRPr lang="ru-RU" sz="3200" b="1" spc="50" dirty="0" smtClean="0">
              <a:ln w="11430"/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0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All the students have got ‘Fives’ today,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h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aven’t they?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14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My sister hasn’t got a mobile phone yet 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h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as she?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3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It was very cold yesterday,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w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asn’t it?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67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His Granny’s cat is black and white,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i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sn’t it?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18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Your parents will go to Italy next week,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wo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n’t they?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4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John </a:t>
            </a: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won’t go to school tomorrow</a:t>
            </a: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w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ill he?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2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ts val="45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Nick will by a bike,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ts val="45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w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on’t he?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89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My classmates were late for school</a:t>
            </a: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w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eren’t they?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3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His hands weren’t clean,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w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ere they?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38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There are some eggs in the fridge,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a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ren’t 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there?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60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2466"/>
            <a:ext cx="9187287" cy="6890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482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There aren’t any flowers in the vase,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are there?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70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There is a cat under the table,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i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sn’t there?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07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There isn’t any oil in the bottle,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i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s there?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7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Your friend lived in Paris when a child,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d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idn’t he?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81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92515" y="1862031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His aunt went to Washington two days ago 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80747" y="2781927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d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idn’t she?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46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His sister didn’t watch this film,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d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id she?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34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65730" y="1772816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The children always play football after classes 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95936" y="2564904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d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on’t they?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60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Her brother loses his toys 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d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oesn’t he?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46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Your parents don’t mind,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d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o they?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83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Lizzy doesn’t like soap operas,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d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oes she?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21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ts val="45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You are so tired, </a:t>
            </a:r>
          </a:p>
          <a:p>
            <a:pPr marL="45720" lvl="0" algn="l" eaLnBrk="1" fontAlgn="auto" hangingPunct="1">
              <a:lnSpc>
                <a:spcPts val="45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a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ren’t you?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93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3643" y="3933056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cdn.slidesharecdn.com/ss_thumbnails/beginnerenglish-120601080650-phpapp01-thumbnail-4.jpg?cb=1338538085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556792"/>
            <a:ext cx="4591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Источник изображения к слайду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8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Kate</a:t>
            </a: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 isn’t flying to London,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i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s she?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50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Your brother can play the guitar,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c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an’t he?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47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Mary cannot read English,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c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an she?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18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You </a:t>
            </a: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can help me with this task,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can’t 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you?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99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We must follow all the school rules,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m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ustn’t we?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89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People mustn’t swim here</a:t>
            </a:r>
            <a:r>
              <a:rPr lang="en-US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, </a:t>
            </a:r>
            <a:endParaRPr lang="en-US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m</a:t>
            </a:r>
            <a:r>
              <a:rPr lang="en-US" sz="54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ust they?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61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161</TotalTime>
  <Words>319</Words>
  <Application>Microsoft Office PowerPoint</Application>
  <PresentationFormat>Экран (4:3)</PresentationFormat>
  <Paragraphs>67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Горизонт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18</cp:revision>
  <dcterms:created xsi:type="dcterms:W3CDTF">2016-01-10T12:56:23Z</dcterms:created>
  <dcterms:modified xsi:type="dcterms:W3CDTF">2016-04-09T17:00:20Z</dcterms:modified>
</cp:coreProperties>
</file>