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2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4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95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7279" y="5188366"/>
            <a:ext cx="8856685" cy="166199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r"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r"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r"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14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14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r">
              <a:defRPr/>
            </a:pP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</a:p>
          <a:p>
            <a:pPr algn="r"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585" y="3396354"/>
            <a:ext cx="8838828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Интерактивный тренажер для 8 класса</a:t>
            </a:r>
          </a:p>
          <a:p>
            <a:pPr algn="ctr"/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 УМК </a:t>
            </a:r>
            <a:r>
              <a:rPr lang="en-US" sz="24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Spotlight 8</a:t>
            </a:r>
            <a:endParaRPr lang="ru-RU" sz="2400" b="1" spc="50" dirty="0" smtClean="0">
              <a:ln w="11430"/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88" y="908720"/>
            <a:ext cx="83912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Idiomland</a:t>
            </a: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 of Spotlight 8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266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4594" y="0"/>
            <a:ext cx="915859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5001987" y="2209801"/>
            <a:ext cx="588093" cy="4387552"/>
            <a:chOff x="5732" y="760"/>
            <a:chExt cx="827" cy="6721"/>
          </a:xfrm>
        </p:grpSpPr>
        <p:grpSp>
          <p:nvGrpSpPr>
            <p:cNvPr id="6" name="Group 46"/>
            <p:cNvGrpSpPr>
              <a:grpSpLocks/>
            </p:cNvGrpSpPr>
            <p:nvPr/>
          </p:nvGrpSpPr>
          <p:grpSpPr bwMode="auto">
            <a:xfrm>
              <a:off x="5732" y="760"/>
              <a:ext cx="827" cy="1379"/>
              <a:chOff x="5732" y="760"/>
              <a:chExt cx="827" cy="1379"/>
            </a:xfrm>
          </p:grpSpPr>
          <p:sp>
            <p:nvSpPr>
              <p:cNvPr id="13" name="Freeform 47"/>
              <p:cNvSpPr>
                <a:spLocks/>
              </p:cNvSpPr>
              <p:nvPr/>
            </p:nvSpPr>
            <p:spPr bwMode="auto">
              <a:xfrm>
                <a:off x="6250" y="939"/>
                <a:ext cx="230" cy="1190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230" y="0"/>
                  </a:cxn>
                  <a:cxn ang="0">
                    <a:pos x="130" y="1190"/>
                  </a:cxn>
                  <a:cxn ang="0">
                    <a:pos x="0" y="1190"/>
                  </a:cxn>
                  <a:cxn ang="0">
                    <a:pos x="120" y="4"/>
                  </a:cxn>
                </a:cxnLst>
                <a:rect l="0" t="0" r="r" b="b"/>
                <a:pathLst>
                  <a:path w="230" h="1190">
                    <a:moveTo>
                      <a:pt x="120" y="4"/>
                    </a:moveTo>
                    <a:lnTo>
                      <a:pt x="230" y="0"/>
                    </a:lnTo>
                    <a:lnTo>
                      <a:pt x="130" y="1190"/>
                    </a:lnTo>
                    <a:lnTo>
                      <a:pt x="0" y="119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8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4" name="Freeform 48"/>
              <p:cNvSpPr>
                <a:spLocks/>
              </p:cNvSpPr>
              <p:nvPr/>
            </p:nvSpPr>
            <p:spPr bwMode="auto">
              <a:xfrm>
                <a:off x="5809" y="774"/>
                <a:ext cx="561" cy="1365"/>
              </a:xfrm>
              <a:custGeom>
                <a:avLst/>
                <a:gdLst/>
                <a:ahLst/>
                <a:cxnLst>
                  <a:cxn ang="0">
                    <a:pos x="0" y="169"/>
                  </a:cxn>
                  <a:cxn ang="0">
                    <a:pos x="51" y="665"/>
                  </a:cxn>
                  <a:cxn ang="0">
                    <a:pos x="31" y="935"/>
                  </a:cxn>
                  <a:cxn ang="0">
                    <a:pos x="111" y="1325"/>
                  </a:cxn>
                  <a:cxn ang="0">
                    <a:pos x="491" y="1185"/>
                  </a:cxn>
                  <a:cxn ang="0">
                    <a:pos x="561" y="169"/>
                  </a:cxn>
                  <a:cxn ang="0">
                    <a:pos x="0" y="169"/>
                  </a:cxn>
                </a:cxnLst>
                <a:rect l="0" t="0" r="r" b="b"/>
                <a:pathLst>
                  <a:path w="561" h="1365">
                    <a:moveTo>
                      <a:pt x="0" y="169"/>
                    </a:moveTo>
                    <a:cubicBezTo>
                      <a:pt x="101" y="295"/>
                      <a:pt x="46" y="537"/>
                      <a:pt x="51" y="665"/>
                    </a:cubicBezTo>
                    <a:cubicBezTo>
                      <a:pt x="56" y="793"/>
                      <a:pt x="21" y="825"/>
                      <a:pt x="31" y="935"/>
                    </a:cubicBezTo>
                    <a:cubicBezTo>
                      <a:pt x="41" y="1045"/>
                      <a:pt x="34" y="1283"/>
                      <a:pt x="111" y="1325"/>
                    </a:cubicBezTo>
                    <a:cubicBezTo>
                      <a:pt x="391" y="1325"/>
                      <a:pt x="398" y="1365"/>
                      <a:pt x="491" y="1185"/>
                    </a:cubicBezTo>
                    <a:lnTo>
                      <a:pt x="561" y="169"/>
                    </a:lnTo>
                    <a:cubicBezTo>
                      <a:pt x="479" y="0"/>
                      <a:pt x="280" y="169"/>
                      <a:pt x="0" y="169"/>
                    </a:cubicBezTo>
                    <a:close/>
                  </a:path>
                </a:pathLst>
              </a:custGeom>
              <a:solidFill>
                <a:srgbClr val="CC66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5" name="Freeform 49"/>
              <p:cNvSpPr>
                <a:spLocks/>
              </p:cNvSpPr>
              <p:nvPr/>
            </p:nvSpPr>
            <p:spPr bwMode="auto">
              <a:xfrm>
                <a:off x="5732" y="760"/>
                <a:ext cx="827" cy="442"/>
              </a:xfrm>
              <a:custGeom>
                <a:avLst/>
                <a:gdLst/>
                <a:ahLst/>
                <a:cxnLst>
                  <a:cxn ang="0">
                    <a:pos x="10" y="197"/>
                  </a:cxn>
                  <a:cxn ang="0">
                    <a:pos x="40" y="164"/>
                  </a:cxn>
                  <a:cxn ang="0">
                    <a:pos x="46" y="146"/>
                  </a:cxn>
                  <a:cxn ang="0">
                    <a:pos x="49" y="137"/>
                  </a:cxn>
                  <a:cxn ang="0">
                    <a:pos x="139" y="32"/>
                  </a:cxn>
                  <a:cxn ang="0">
                    <a:pos x="535" y="2"/>
                  </a:cxn>
                  <a:cxn ang="0">
                    <a:pos x="652" y="50"/>
                  </a:cxn>
                  <a:cxn ang="0">
                    <a:pos x="679" y="59"/>
                  </a:cxn>
                  <a:cxn ang="0">
                    <a:pos x="709" y="125"/>
                  </a:cxn>
                  <a:cxn ang="0">
                    <a:pos x="781" y="173"/>
                  </a:cxn>
                  <a:cxn ang="0">
                    <a:pos x="811" y="227"/>
                  </a:cxn>
                  <a:cxn ang="0">
                    <a:pos x="826" y="278"/>
                  </a:cxn>
                  <a:cxn ang="0">
                    <a:pos x="823" y="416"/>
                  </a:cxn>
                  <a:cxn ang="0">
                    <a:pos x="811" y="434"/>
                  </a:cxn>
                  <a:cxn ang="0">
                    <a:pos x="724" y="410"/>
                  </a:cxn>
                  <a:cxn ang="0">
                    <a:pos x="730" y="371"/>
                  </a:cxn>
                  <a:cxn ang="0">
                    <a:pos x="730" y="299"/>
                  </a:cxn>
                  <a:cxn ang="0">
                    <a:pos x="676" y="293"/>
                  </a:cxn>
                  <a:cxn ang="0">
                    <a:pos x="637" y="233"/>
                  </a:cxn>
                  <a:cxn ang="0">
                    <a:pos x="592" y="275"/>
                  </a:cxn>
                  <a:cxn ang="0">
                    <a:pos x="574" y="302"/>
                  </a:cxn>
                  <a:cxn ang="0">
                    <a:pos x="547" y="188"/>
                  </a:cxn>
                  <a:cxn ang="0">
                    <a:pos x="532" y="215"/>
                  </a:cxn>
                  <a:cxn ang="0">
                    <a:pos x="517" y="179"/>
                  </a:cxn>
                  <a:cxn ang="0">
                    <a:pos x="508" y="152"/>
                  </a:cxn>
                  <a:cxn ang="0">
                    <a:pos x="466" y="206"/>
                  </a:cxn>
                  <a:cxn ang="0">
                    <a:pos x="421" y="197"/>
                  </a:cxn>
                  <a:cxn ang="0">
                    <a:pos x="403" y="206"/>
                  </a:cxn>
                  <a:cxn ang="0">
                    <a:pos x="388" y="179"/>
                  </a:cxn>
                  <a:cxn ang="0">
                    <a:pos x="349" y="230"/>
                  </a:cxn>
                  <a:cxn ang="0">
                    <a:pos x="319" y="269"/>
                  </a:cxn>
                  <a:cxn ang="0">
                    <a:pos x="292" y="245"/>
                  </a:cxn>
                  <a:cxn ang="0">
                    <a:pos x="265" y="197"/>
                  </a:cxn>
                  <a:cxn ang="0">
                    <a:pos x="244" y="209"/>
                  </a:cxn>
                  <a:cxn ang="0">
                    <a:pos x="220" y="230"/>
                  </a:cxn>
                  <a:cxn ang="0">
                    <a:pos x="193" y="197"/>
                  </a:cxn>
                  <a:cxn ang="0">
                    <a:pos x="160" y="233"/>
                  </a:cxn>
                  <a:cxn ang="0">
                    <a:pos x="139" y="173"/>
                  </a:cxn>
                  <a:cxn ang="0">
                    <a:pos x="37" y="239"/>
                  </a:cxn>
                  <a:cxn ang="0">
                    <a:pos x="10" y="197"/>
                  </a:cxn>
                </a:cxnLst>
                <a:rect l="0" t="0" r="r" b="b"/>
                <a:pathLst>
                  <a:path w="827" h="442">
                    <a:moveTo>
                      <a:pt x="10" y="197"/>
                    </a:moveTo>
                    <a:cubicBezTo>
                      <a:pt x="21" y="186"/>
                      <a:pt x="29" y="175"/>
                      <a:pt x="40" y="164"/>
                    </a:cubicBezTo>
                    <a:cubicBezTo>
                      <a:pt x="42" y="158"/>
                      <a:pt x="44" y="152"/>
                      <a:pt x="46" y="146"/>
                    </a:cubicBezTo>
                    <a:cubicBezTo>
                      <a:pt x="47" y="143"/>
                      <a:pt x="49" y="137"/>
                      <a:pt x="49" y="137"/>
                    </a:cubicBezTo>
                    <a:cubicBezTo>
                      <a:pt x="57" y="83"/>
                      <a:pt x="83" y="43"/>
                      <a:pt x="139" y="32"/>
                    </a:cubicBezTo>
                    <a:cubicBezTo>
                      <a:pt x="321" y="35"/>
                      <a:pt x="334" y="0"/>
                      <a:pt x="535" y="2"/>
                    </a:cubicBezTo>
                    <a:cubicBezTo>
                      <a:pt x="563" y="7"/>
                      <a:pt x="628" y="41"/>
                      <a:pt x="652" y="50"/>
                    </a:cubicBezTo>
                    <a:cubicBezTo>
                      <a:pt x="661" y="53"/>
                      <a:pt x="679" y="59"/>
                      <a:pt x="679" y="59"/>
                    </a:cubicBezTo>
                    <a:cubicBezTo>
                      <a:pt x="701" y="76"/>
                      <a:pt x="694" y="103"/>
                      <a:pt x="709" y="125"/>
                    </a:cubicBezTo>
                    <a:cubicBezTo>
                      <a:pt x="723" y="147"/>
                      <a:pt x="757" y="165"/>
                      <a:pt x="781" y="173"/>
                    </a:cubicBezTo>
                    <a:cubicBezTo>
                      <a:pt x="797" y="189"/>
                      <a:pt x="795" y="211"/>
                      <a:pt x="811" y="227"/>
                    </a:cubicBezTo>
                    <a:cubicBezTo>
                      <a:pt x="815" y="244"/>
                      <a:pt x="820" y="261"/>
                      <a:pt x="826" y="278"/>
                    </a:cubicBezTo>
                    <a:cubicBezTo>
                      <a:pt x="825" y="324"/>
                      <a:pt x="827" y="370"/>
                      <a:pt x="823" y="416"/>
                    </a:cubicBezTo>
                    <a:cubicBezTo>
                      <a:pt x="822" y="423"/>
                      <a:pt x="811" y="434"/>
                      <a:pt x="811" y="434"/>
                    </a:cubicBezTo>
                    <a:cubicBezTo>
                      <a:pt x="745" y="431"/>
                      <a:pt x="756" y="442"/>
                      <a:pt x="724" y="410"/>
                    </a:cubicBezTo>
                    <a:cubicBezTo>
                      <a:pt x="719" y="395"/>
                      <a:pt x="722" y="384"/>
                      <a:pt x="730" y="371"/>
                    </a:cubicBezTo>
                    <a:cubicBezTo>
                      <a:pt x="734" y="345"/>
                      <a:pt x="742" y="328"/>
                      <a:pt x="730" y="299"/>
                    </a:cubicBezTo>
                    <a:cubicBezTo>
                      <a:pt x="728" y="295"/>
                      <a:pt x="680" y="293"/>
                      <a:pt x="676" y="293"/>
                    </a:cubicBezTo>
                    <a:cubicBezTo>
                      <a:pt x="660" y="282"/>
                      <a:pt x="644" y="253"/>
                      <a:pt x="637" y="233"/>
                    </a:cubicBezTo>
                    <a:cubicBezTo>
                      <a:pt x="619" y="244"/>
                      <a:pt x="611" y="269"/>
                      <a:pt x="592" y="275"/>
                    </a:cubicBezTo>
                    <a:cubicBezTo>
                      <a:pt x="584" y="298"/>
                      <a:pt x="591" y="289"/>
                      <a:pt x="574" y="302"/>
                    </a:cubicBezTo>
                    <a:cubicBezTo>
                      <a:pt x="553" y="259"/>
                      <a:pt x="607" y="178"/>
                      <a:pt x="547" y="188"/>
                    </a:cubicBezTo>
                    <a:cubicBezTo>
                      <a:pt x="541" y="197"/>
                      <a:pt x="538" y="206"/>
                      <a:pt x="532" y="215"/>
                    </a:cubicBezTo>
                    <a:cubicBezTo>
                      <a:pt x="524" y="201"/>
                      <a:pt x="521" y="194"/>
                      <a:pt x="517" y="179"/>
                    </a:cubicBezTo>
                    <a:cubicBezTo>
                      <a:pt x="514" y="170"/>
                      <a:pt x="508" y="152"/>
                      <a:pt x="508" y="152"/>
                    </a:cubicBezTo>
                    <a:cubicBezTo>
                      <a:pt x="496" y="173"/>
                      <a:pt x="491" y="198"/>
                      <a:pt x="466" y="206"/>
                    </a:cubicBezTo>
                    <a:cubicBezTo>
                      <a:pt x="444" y="193"/>
                      <a:pt x="447" y="189"/>
                      <a:pt x="421" y="197"/>
                    </a:cubicBezTo>
                    <a:cubicBezTo>
                      <a:pt x="412" y="210"/>
                      <a:pt x="417" y="220"/>
                      <a:pt x="403" y="206"/>
                    </a:cubicBezTo>
                    <a:cubicBezTo>
                      <a:pt x="396" y="184"/>
                      <a:pt x="401" y="192"/>
                      <a:pt x="388" y="179"/>
                    </a:cubicBezTo>
                    <a:cubicBezTo>
                      <a:pt x="379" y="151"/>
                      <a:pt x="357" y="220"/>
                      <a:pt x="349" y="230"/>
                    </a:cubicBezTo>
                    <a:cubicBezTo>
                      <a:pt x="346" y="240"/>
                      <a:pt x="328" y="263"/>
                      <a:pt x="319" y="269"/>
                    </a:cubicBezTo>
                    <a:cubicBezTo>
                      <a:pt x="301" y="265"/>
                      <a:pt x="306" y="254"/>
                      <a:pt x="292" y="245"/>
                    </a:cubicBezTo>
                    <a:cubicBezTo>
                      <a:pt x="288" y="233"/>
                      <a:pt x="275" y="204"/>
                      <a:pt x="265" y="197"/>
                    </a:cubicBezTo>
                    <a:cubicBezTo>
                      <a:pt x="258" y="201"/>
                      <a:pt x="250" y="203"/>
                      <a:pt x="244" y="209"/>
                    </a:cubicBezTo>
                    <a:cubicBezTo>
                      <a:pt x="220" y="233"/>
                      <a:pt x="244" y="224"/>
                      <a:pt x="220" y="230"/>
                    </a:cubicBezTo>
                    <a:cubicBezTo>
                      <a:pt x="191" y="223"/>
                      <a:pt x="218" y="205"/>
                      <a:pt x="193" y="197"/>
                    </a:cubicBezTo>
                    <a:cubicBezTo>
                      <a:pt x="173" y="202"/>
                      <a:pt x="170" y="217"/>
                      <a:pt x="160" y="233"/>
                    </a:cubicBezTo>
                    <a:cubicBezTo>
                      <a:pt x="145" y="211"/>
                      <a:pt x="169" y="180"/>
                      <a:pt x="139" y="173"/>
                    </a:cubicBezTo>
                    <a:cubicBezTo>
                      <a:pt x="95" y="184"/>
                      <a:pt x="76" y="219"/>
                      <a:pt x="37" y="239"/>
                    </a:cubicBezTo>
                    <a:cubicBezTo>
                      <a:pt x="0" y="227"/>
                      <a:pt x="10" y="239"/>
                      <a:pt x="10" y="197"/>
                    </a:cubicBezTo>
                    <a:close/>
                  </a:path>
                </a:pathLst>
              </a:custGeom>
              <a:solidFill>
                <a:srgbClr val="FFCC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7" name="Group 50"/>
            <p:cNvGrpSpPr>
              <a:grpSpLocks/>
            </p:cNvGrpSpPr>
            <p:nvPr/>
          </p:nvGrpSpPr>
          <p:grpSpPr bwMode="auto">
            <a:xfrm>
              <a:off x="5809" y="2814"/>
              <a:ext cx="561" cy="4667"/>
              <a:chOff x="5809" y="2814"/>
              <a:chExt cx="561" cy="4667"/>
            </a:xfrm>
          </p:grpSpPr>
          <p:sp>
            <p:nvSpPr>
              <p:cNvPr id="11" name="Freeform 51"/>
              <p:cNvSpPr>
                <a:spLocks/>
              </p:cNvSpPr>
              <p:nvPr/>
            </p:nvSpPr>
            <p:spPr bwMode="auto">
              <a:xfrm>
                <a:off x="6183" y="2971"/>
                <a:ext cx="187" cy="4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7" y="0"/>
                  </a:cxn>
                  <a:cxn ang="0">
                    <a:pos x="162" y="1101"/>
                  </a:cxn>
                  <a:cxn ang="0">
                    <a:pos x="0" y="1080"/>
                  </a:cxn>
                  <a:cxn ang="0">
                    <a:pos x="0" y="0"/>
                  </a:cxn>
                </a:cxnLst>
                <a:rect l="0" t="0" r="r" b="b"/>
                <a:pathLst>
                  <a:path w="187" h="1101">
                    <a:moveTo>
                      <a:pt x="0" y="0"/>
                    </a:moveTo>
                    <a:lnTo>
                      <a:pt x="187" y="0"/>
                    </a:lnTo>
                    <a:cubicBezTo>
                      <a:pt x="187" y="0"/>
                      <a:pt x="102" y="576"/>
                      <a:pt x="162" y="1101"/>
                    </a:cubicBezTo>
                    <a:cubicBezTo>
                      <a:pt x="81" y="1090"/>
                      <a:pt x="0" y="1080"/>
                      <a:pt x="0" y="108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2" name="Freeform 52"/>
              <p:cNvSpPr>
                <a:spLocks/>
              </p:cNvSpPr>
              <p:nvPr/>
            </p:nvSpPr>
            <p:spPr bwMode="auto">
              <a:xfrm>
                <a:off x="5809" y="2814"/>
                <a:ext cx="401" cy="46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80"/>
                  </a:cxn>
                  <a:cxn ang="0">
                    <a:pos x="401" y="1161"/>
                  </a:cxn>
                  <a:cxn ang="0">
                    <a:pos x="374" y="0"/>
                  </a:cxn>
                  <a:cxn ang="0">
                    <a:pos x="0" y="0"/>
                  </a:cxn>
                </a:cxnLst>
                <a:rect l="0" t="0" r="r" b="b"/>
                <a:pathLst>
                  <a:path w="401" h="1161">
                    <a:moveTo>
                      <a:pt x="0" y="0"/>
                    </a:moveTo>
                    <a:lnTo>
                      <a:pt x="0" y="1080"/>
                    </a:lnTo>
                    <a:lnTo>
                      <a:pt x="401" y="1161"/>
                    </a:lnTo>
                    <a:lnTo>
                      <a:pt x="37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66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8" name="Group 53"/>
            <p:cNvGrpSpPr>
              <a:grpSpLocks/>
            </p:cNvGrpSpPr>
            <p:nvPr/>
          </p:nvGrpSpPr>
          <p:grpSpPr bwMode="auto">
            <a:xfrm>
              <a:off x="5986" y="2117"/>
              <a:ext cx="97" cy="3948"/>
              <a:chOff x="5986" y="2117"/>
              <a:chExt cx="97" cy="3948"/>
            </a:xfrm>
          </p:grpSpPr>
          <p:sp>
            <p:nvSpPr>
              <p:cNvPr id="9" name="Oval 56"/>
              <p:cNvSpPr>
                <a:spLocks noChangeAspect="1" noChangeArrowheads="1"/>
              </p:cNvSpPr>
              <p:nvPr/>
            </p:nvSpPr>
            <p:spPr bwMode="auto">
              <a:xfrm>
                <a:off x="6009" y="2117"/>
                <a:ext cx="74" cy="71"/>
              </a:xfrm>
              <a:prstGeom prst="ellipse">
                <a:avLst/>
              </a:pr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0" name="Oval 57"/>
              <p:cNvSpPr>
                <a:spLocks noChangeAspect="1" noChangeArrowheads="1"/>
              </p:cNvSpPr>
              <p:nvPr/>
            </p:nvSpPr>
            <p:spPr bwMode="auto">
              <a:xfrm>
                <a:off x="5986" y="5994"/>
                <a:ext cx="74" cy="71"/>
              </a:xfrm>
              <a:prstGeom prst="ellipse">
                <a:avLst/>
              </a:pr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</p:grpSp>
      </p:grpSp>
      <p:sp>
        <p:nvSpPr>
          <p:cNvPr id="17" name="Right Triangle 45">
            <a:hlinkClick r:id="" action="ppaction://hlinkshowjump?jump=nextslide"/>
          </p:cNvPr>
          <p:cNvSpPr/>
          <p:nvPr/>
        </p:nvSpPr>
        <p:spPr>
          <a:xfrm rot="13500000">
            <a:off x="7975657" y="6040570"/>
            <a:ext cx="440784" cy="440784"/>
          </a:xfrm>
          <a:prstGeom prst="rtTriangle">
            <a:avLst/>
          </a:prstGeom>
          <a:solidFill>
            <a:srgbClr val="C00000"/>
          </a:solidFill>
          <a:ln w="127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8" name="Picture 22" descr="set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9952" y="2708920"/>
            <a:ext cx="3287322" cy="1008112"/>
          </a:xfrm>
          <a:prstGeom prst="rect">
            <a:avLst/>
          </a:prstGeom>
        </p:spPr>
      </p:pic>
      <p:pic>
        <p:nvPicPr>
          <p:cNvPr id="19" name="Picture 23" descr="set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 flipV="1">
            <a:off x="3275856" y="3645024"/>
            <a:ext cx="3287322" cy="1008112"/>
          </a:xfrm>
          <a:prstGeom prst="rect">
            <a:avLst/>
          </a:prstGeom>
        </p:spPr>
      </p:pic>
      <p:pic>
        <p:nvPicPr>
          <p:cNvPr id="20" name="Picture 24" descr="set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960" y="4581128"/>
            <a:ext cx="3287322" cy="1008112"/>
          </a:xfrm>
          <a:prstGeom prst="rect">
            <a:avLst/>
          </a:prstGeom>
        </p:spPr>
      </p:pic>
      <p:sp>
        <p:nvSpPr>
          <p:cNvPr id="21" name="Text Box 40"/>
          <p:cNvSpPr txBox="1">
            <a:spLocks noChangeArrowheads="1"/>
          </p:cNvSpPr>
          <p:nvPr/>
        </p:nvSpPr>
        <p:spPr bwMode="auto">
          <a:xfrm>
            <a:off x="4211960" y="2731567"/>
            <a:ext cx="299385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smtClean="0"/>
              <a:t>money</a:t>
            </a:r>
            <a:endParaRPr lang="en-US" sz="4400" b="1" dirty="0"/>
          </a:p>
        </p:txBody>
      </p:sp>
      <p:sp>
        <p:nvSpPr>
          <p:cNvPr id="22" name="Text Box 41"/>
          <p:cNvSpPr txBox="1">
            <a:spLocks noChangeArrowheads="1"/>
          </p:cNvSpPr>
          <p:nvPr/>
        </p:nvSpPr>
        <p:spPr bwMode="auto">
          <a:xfrm>
            <a:off x="3419872" y="3675112"/>
            <a:ext cx="309634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smtClean="0"/>
              <a:t>key</a:t>
            </a:r>
            <a:endParaRPr lang="en-US" sz="4400" b="1" dirty="0"/>
          </a:p>
        </p:txBody>
      </p:sp>
      <p:sp>
        <p:nvSpPr>
          <p:cNvPr id="23" name="Text Box 42"/>
          <p:cNvSpPr txBox="1">
            <a:spLocks noChangeArrowheads="1"/>
          </p:cNvSpPr>
          <p:nvPr/>
        </p:nvSpPr>
        <p:spPr bwMode="auto">
          <a:xfrm>
            <a:off x="4211960" y="4611216"/>
            <a:ext cx="316835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smtClean="0"/>
              <a:t>bell</a:t>
            </a:r>
            <a:endParaRPr lang="en-US" sz="4400" b="1" dirty="0"/>
          </a:p>
        </p:txBody>
      </p:sp>
      <p:pic>
        <p:nvPicPr>
          <p:cNvPr id="25" name="Picture 43" descr="o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38034">
            <a:off x="6744948" y="5908513"/>
            <a:ext cx="921734" cy="709997"/>
          </a:xfrm>
          <a:prstGeom prst="rect">
            <a:avLst/>
          </a:prstGeom>
          <a:noFill/>
        </p:spPr>
      </p:pic>
      <p:sp>
        <p:nvSpPr>
          <p:cNvPr id="26" name="L-Shape 27"/>
          <p:cNvSpPr/>
          <p:nvPr/>
        </p:nvSpPr>
        <p:spPr>
          <a:xfrm rot="18779712">
            <a:off x="7449271" y="4510981"/>
            <a:ext cx="1008112" cy="576064"/>
          </a:xfrm>
          <a:prstGeom prst="corner">
            <a:avLst/>
          </a:prstGeom>
          <a:solidFill>
            <a:srgbClr val="00B050"/>
          </a:solidFill>
          <a:ln w="317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Прямоугольник 26"/>
          <p:cNvSpPr/>
          <p:nvPr/>
        </p:nvSpPr>
        <p:spPr>
          <a:xfrm>
            <a:off x="0" y="188640"/>
            <a:ext cx="9144000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Спастись на последней минуте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4400" b="1" spc="50" dirty="0" smtClean="0">
                <a:ln w="1143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saved by the …</a:t>
            </a:r>
            <a:endParaRPr lang="ru-RU" sz="4400" b="1" spc="50" dirty="0">
              <a:ln w="11430"/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64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0" dur="50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2" dur="50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  <p:bldP spid="21" grpId="1"/>
      <p:bldP spid="21" grpId="2"/>
      <p:bldP spid="21" grpId="3"/>
      <p:bldP spid="22" grpId="0"/>
      <p:bldP spid="22" grpId="1"/>
      <p:bldP spid="22" grpId="2"/>
      <p:bldP spid="22" grpId="3"/>
      <p:bldP spid="23" grpId="0"/>
      <p:bldP spid="23" grpId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9071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5001987" y="2209801"/>
            <a:ext cx="588093" cy="4387552"/>
            <a:chOff x="5732" y="760"/>
            <a:chExt cx="827" cy="6721"/>
          </a:xfrm>
        </p:grpSpPr>
        <p:grpSp>
          <p:nvGrpSpPr>
            <p:cNvPr id="6" name="Group 46"/>
            <p:cNvGrpSpPr>
              <a:grpSpLocks/>
            </p:cNvGrpSpPr>
            <p:nvPr/>
          </p:nvGrpSpPr>
          <p:grpSpPr bwMode="auto">
            <a:xfrm>
              <a:off x="5732" y="760"/>
              <a:ext cx="827" cy="1379"/>
              <a:chOff x="5732" y="760"/>
              <a:chExt cx="827" cy="1379"/>
            </a:xfrm>
          </p:grpSpPr>
          <p:sp>
            <p:nvSpPr>
              <p:cNvPr id="13" name="Freeform 47"/>
              <p:cNvSpPr>
                <a:spLocks/>
              </p:cNvSpPr>
              <p:nvPr/>
            </p:nvSpPr>
            <p:spPr bwMode="auto">
              <a:xfrm>
                <a:off x="6250" y="939"/>
                <a:ext cx="230" cy="1190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230" y="0"/>
                  </a:cxn>
                  <a:cxn ang="0">
                    <a:pos x="130" y="1190"/>
                  </a:cxn>
                  <a:cxn ang="0">
                    <a:pos x="0" y="1190"/>
                  </a:cxn>
                  <a:cxn ang="0">
                    <a:pos x="120" y="4"/>
                  </a:cxn>
                </a:cxnLst>
                <a:rect l="0" t="0" r="r" b="b"/>
                <a:pathLst>
                  <a:path w="230" h="1190">
                    <a:moveTo>
                      <a:pt x="120" y="4"/>
                    </a:moveTo>
                    <a:lnTo>
                      <a:pt x="230" y="0"/>
                    </a:lnTo>
                    <a:lnTo>
                      <a:pt x="130" y="1190"/>
                    </a:lnTo>
                    <a:lnTo>
                      <a:pt x="0" y="119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8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4" name="Freeform 48"/>
              <p:cNvSpPr>
                <a:spLocks/>
              </p:cNvSpPr>
              <p:nvPr/>
            </p:nvSpPr>
            <p:spPr bwMode="auto">
              <a:xfrm>
                <a:off x="5809" y="774"/>
                <a:ext cx="561" cy="1365"/>
              </a:xfrm>
              <a:custGeom>
                <a:avLst/>
                <a:gdLst/>
                <a:ahLst/>
                <a:cxnLst>
                  <a:cxn ang="0">
                    <a:pos x="0" y="169"/>
                  </a:cxn>
                  <a:cxn ang="0">
                    <a:pos x="51" y="665"/>
                  </a:cxn>
                  <a:cxn ang="0">
                    <a:pos x="31" y="935"/>
                  </a:cxn>
                  <a:cxn ang="0">
                    <a:pos x="111" y="1325"/>
                  </a:cxn>
                  <a:cxn ang="0">
                    <a:pos x="491" y="1185"/>
                  </a:cxn>
                  <a:cxn ang="0">
                    <a:pos x="561" y="169"/>
                  </a:cxn>
                  <a:cxn ang="0">
                    <a:pos x="0" y="169"/>
                  </a:cxn>
                </a:cxnLst>
                <a:rect l="0" t="0" r="r" b="b"/>
                <a:pathLst>
                  <a:path w="561" h="1365">
                    <a:moveTo>
                      <a:pt x="0" y="169"/>
                    </a:moveTo>
                    <a:cubicBezTo>
                      <a:pt x="101" y="295"/>
                      <a:pt x="46" y="537"/>
                      <a:pt x="51" y="665"/>
                    </a:cubicBezTo>
                    <a:cubicBezTo>
                      <a:pt x="56" y="793"/>
                      <a:pt x="21" y="825"/>
                      <a:pt x="31" y="935"/>
                    </a:cubicBezTo>
                    <a:cubicBezTo>
                      <a:pt x="41" y="1045"/>
                      <a:pt x="34" y="1283"/>
                      <a:pt x="111" y="1325"/>
                    </a:cubicBezTo>
                    <a:cubicBezTo>
                      <a:pt x="391" y="1325"/>
                      <a:pt x="398" y="1365"/>
                      <a:pt x="491" y="1185"/>
                    </a:cubicBezTo>
                    <a:lnTo>
                      <a:pt x="561" y="169"/>
                    </a:lnTo>
                    <a:cubicBezTo>
                      <a:pt x="479" y="0"/>
                      <a:pt x="280" y="169"/>
                      <a:pt x="0" y="169"/>
                    </a:cubicBezTo>
                    <a:close/>
                  </a:path>
                </a:pathLst>
              </a:custGeom>
              <a:solidFill>
                <a:srgbClr val="CC66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5" name="Freeform 49"/>
              <p:cNvSpPr>
                <a:spLocks/>
              </p:cNvSpPr>
              <p:nvPr/>
            </p:nvSpPr>
            <p:spPr bwMode="auto">
              <a:xfrm>
                <a:off x="5732" y="760"/>
                <a:ext cx="827" cy="442"/>
              </a:xfrm>
              <a:custGeom>
                <a:avLst/>
                <a:gdLst/>
                <a:ahLst/>
                <a:cxnLst>
                  <a:cxn ang="0">
                    <a:pos x="10" y="197"/>
                  </a:cxn>
                  <a:cxn ang="0">
                    <a:pos x="40" y="164"/>
                  </a:cxn>
                  <a:cxn ang="0">
                    <a:pos x="46" y="146"/>
                  </a:cxn>
                  <a:cxn ang="0">
                    <a:pos x="49" y="137"/>
                  </a:cxn>
                  <a:cxn ang="0">
                    <a:pos x="139" y="32"/>
                  </a:cxn>
                  <a:cxn ang="0">
                    <a:pos x="535" y="2"/>
                  </a:cxn>
                  <a:cxn ang="0">
                    <a:pos x="652" y="50"/>
                  </a:cxn>
                  <a:cxn ang="0">
                    <a:pos x="679" y="59"/>
                  </a:cxn>
                  <a:cxn ang="0">
                    <a:pos x="709" y="125"/>
                  </a:cxn>
                  <a:cxn ang="0">
                    <a:pos x="781" y="173"/>
                  </a:cxn>
                  <a:cxn ang="0">
                    <a:pos x="811" y="227"/>
                  </a:cxn>
                  <a:cxn ang="0">
                    <a:pos x="826" y="278"/>
                  </a:cxn>
                  <a:cxn ang="0">
                    <a:pos x="823" y="416"/>
                  </a:cxn>
                  <a:cxn ang="0">
                    <a:pos x="811" y="434"/>
                  </a:cxn>
                  <a:cxn ang="0">
                    <a:pos x="724" y="410"/>
                  </a:cxn>
                  <a:cxn ang="0">
                    <a:pos x="730" y="371"/>
                  </a:cxn>
                  <a:cxn ang="0">
                    <a:pos x="730" y="299"/>
                  </a:cxn>
                  <a:cxn ang="0">
                    <a:pos x="676" y="293"/>
                  </a:cxn>
                  <a:cxn ang="0">
                    <a:pos x="637" y="233"/>
                  </a:cxn>
                  <a:cxn ang="0">
                    <a:pos x="592" y="275"/>
                  </a:cxn>
                  <a:cxn ang="0">
                    <a:pos x="574" y="302"/>
                  </a:cxn>
                  <a:cxn ang="0">
                    <a:pos x="547" y="188"/>
                  </a:cxn>
                  <a:cxn ang="0">
                    <a:pos x="532" y="215"/>
                  </a:cxn>
                  <a:cxn ang="0">
                    <a:pos x="517" y="179"/>
                  </a:cxn>
                  <a:cxn ang="0">
                    <a:pos x="508" y="152"/>
                  </a:cxn>
                  <a:cxn ang="0">
                    <a:pos x="466" y="206"/>
                  </a:cxn>
                  <a:cxn ang="0">
                    <a:pos x="421" y="197"/>
                  </a:cxn>
                  <a:cxn ang="0">
                    <a:pos x="403" y="206"/>
                  </a:cxn>
                  <a:cxn ang="0">
                    <a:pos x="388" y="179"/>
                  </a:cxn>
                  <a:cxn ang="0">
                    <a:pos x="349" y="230"/>
                  </a:cxn>
                  <a:cxn ang="0">
                    <a:pos x="319" y="269"/>
                  </a:cxn>
                  <a:cxn ang="0">
                    <a:pos x="292" y="245"/>
                  </a:cxn>
                  <a:cxn ang="0">
                    <a:pos x="265" y="197"/>
                  </a:cxn>
                  <a:cxn ang="0">
                    <a:pos x="244" y="209"/>
                  </a:cxn>
                  <a:cxn ang="0">
                    <a:pos x="220" y="230"/>
                  </a:cxn>
                  <a:cxn ang="0">
                    <a:pos x="193" y="197"/>
                  </a:cxn>
                  <a:cxn ang="0">
                    <a:pos x="160" y="233"/>
                  </a:cxn>
                  <a:cxn ang="0">
                    <a:pos x="139" y="173"/>
                  </a:cxn>
                  <a:cxn ang="0">
                    <a:pos x="37" y="239"/>
                  </a:cxn>
                  <a:cxn ang="0">
                    <a:pos x="10" y="197"/>
                  </a:cxn>
                </a:cxnLst>
                <a:rect l="0" t="0" r="r" b="b"/>
                <a:pathLst>
                  <a:path w="827" h="442">
                    <a:moveTo>
                      <a:pt x="10" y="197"/>
                    </a:moveTo>
                    <a:cubicBezTo>
                      <a:pt x="21" y="186"/>
                      <a:pt x="29" y="175"/>
                      <a:pt x="40" y="164"/>
                    </a:cubicBezTo>
                    <a:cubicBezTo>
                      <a:pt x="42" y="158"/>
                      <a:pt x="44" y="152"/>
                      <a:pt x="46" y="146"/>
                    </a:cubicBezTo>
                    <a:cubicBezTo>
                      <a:pt x="47" y="143"/>
                      <a:pt x="49" y="137"/>
                      <a:pt x="49" y="137"/>
                    </a:cubicBezTo>
                    <a:cubicBezTo>
                      <a:pt x="57" y="83"/>
                      <a:pt x="83" y="43"/>
                      <a:pt x="139" y="32"/>
                    </a:cubicBezTo>
                    <a:cubicBezTo>
                      <a:pt x="321" y="35"/>
                      <a:pt x="334" y="0"/>
                      <a:pt x="535" y="2"/>
                    </a:cubicBezTo>
                    <a:cubicBezTo>
                      <a:pt x="563" y="7"/>
                      <a:pt x="628" y="41"/>
                      <a:pt x="652" y="50"/>
                    </a:cubicBezTo>
                    <a:cubicBezTo>
                      <a:pt x="661" y="53"/>
                      <a:pt x="679" y="59"/>
                      <a:pt x="679" y="59"/>
                    </a:cubicBezTo>
                    <a:cubicBezTo>
                      <a:pt x="701" y="76"/>
                      <a:pt x="694" y="103"/>
                      <a:pt x="709" y="125"/>
                    </a:cubicBezTo>
                    <a:cubicBezTo>
                      <a:pt x="723" y="147"/>
                      <a:pt x="757" y="165"/>
                      <a:pt x="781" y="173"/>
                    </a:cubicBezTo>
                    <a:cubicBezTo>
                      <a:pt x="797" y="189"/>
                      <a:pt x="795" y="211"/>
                      <a:pt x="811" y="227"/>
                    </a:cubicBezTo>
                    <a:cubicBezTo>
                      <a:pt x="815" y="244"/>
                      <a:pt x="820" y="261"/>
                      <a:pt x="826" y="278"/>
                    </a:cubicBezTo>
                    <a:cubicBezTo>
                      <a:pt x="825" y="324"/>
                      <a:pt x="827" y="370"/>
                      <a:pt x="823" y="416"/>
                    </a:cubicBezTo>
                    <a:cubicBezTo>
                      <a:pt x="822" y="423"/>
                      <a:pt x="811" y="434"/>
                      <a:pt x="811" y="434"/>
                    </a:cubicBezTo>
                    <a:cubicBezTo>
                      <a:pt x="745" y="431"/>
                      <a:pt x="756" y="442"/>
                      <a:pt x="724" y="410"/>
                    </a:cubicBezTo>
                    <a:cubicBezTo>
                      <a:pt x="719" y="395"/>
                      <a:pt x="722" y="384"/>
                      <a:pt x="730" y="371"/>
                    </a:cubicBezTo>
                    <a:cubicBezTo>
                      <a:pt x="734" y="345"/>
                      <a:pt x="742" y="328"/>
                      <a:pt x="730" y="299"/>
                    </a:cubicBezTo>
                    <a:cubicBezTo>
                      <a:pt x="728" y="295"/>
                      <a:pt x="680" y="293"/>
                      <a:pt x="676" y="293"/>
                    </a:cubicBezTo>
                    <a:cubicBezTo>
                      <a:pt x="660" y="282"/>
                      <a:pt x="644" y="253"/>
                      <a:pt x="637" y="233"/>
                    </a:cubicBezTo>
                    <a:cubicBezTo>
                      <a:pt x="619" y="244"/>
                      <a:pt x="611" y="269"/>
                      <a:pt x="592" y="275"/>
                    </a:cubicBezTo>
                    <a:cubicBezTo>
                      <a:pt x="584" y="298"/>
                      <a:pt x="591" y="289"/>
                      <a:pt x="574" y="302"/>
                    </a:cubicBezTo>
                    <a:cubicBezTo>
                      <a:pt x="553" y="259"/>
                      <a:pt x="607" y="178"/>
                      <a:pt x="547" y="188"/>
                    </a:cubicBezTo>
                    <a:cubicBezTo>
                      <a:pt x="541" y="197"/>
                      <a:pt x="538" y="206"/>
                      <a:pt x="532" y="215"/>
                    </a:cubicBezTo>
                    <a:cubicBezTo>
                      <a:pt x="524" y="201"/>
                      <a:pt x="521" y="194"/>
                      <a:pt x="517" y="179"/>
                    </a:cubicBezTo>
                    <a:cubicBezTo>
                      <a:pt x="514" y="170"/>
                      <a:pt x="508" y="152"/>
                      <a:pt x="508" y="152"/>
                    </a:cubicBezTo>
                    <a:cubicBezTo>
                      <a:pt x="496" y="173"/>
                      <a:pt x="491" y="198"/>
                      <a:pt x="466" y="206"/>
                    </a:cubicBezTo>
                    <a:cubicBezTo>
                      <a:pt x="444" y="193"/>
                      <a:pt x="447" y="189"/>
                      <a:pt x="421" y="197"/>
                    </a:cubicBezTo>
                    <a:cubicBezTo>
                      <a:pt x="412" y="210"/>
                      <a:pt x="417" y="220"/>
                      <a:pt x="403" y="206"/>
                    </a:cubicBezTo>
                    <a:cubicBezTo>
                      <a:pt x="396" y="184"/>
                      <a:pt x="401" y="192"/>
                      <a:pt x="388" y="179"/>
                    </a:cubicBezTo>
                    <a:cubicBezTo>
                      <a:pt x="379" y="151"/>
                      <a:pt x="357" y="220"/>
                      <a:pt x="349" y="230"/>
                    </a:cubicBezTo>
                    <a:cubicBezTo>
                      <a:pt x="346" y="240"/>
                      <a:pt x="328" y="263"/>
                      <a:pt x="319" y="269"/>
                    </a:cubicBezTo>
                    <a:cubicBezTo>
                      <a:pt x="301" y="265"/>
                      <a:pt x="306" y="254"/>
                      <a:pt x="292" y="245"/>
                    </a:cubicBezTo>
                    <a:cubicBezTo>
                      <a:pt x="288" y="233"/>
                      <a:pt x="275" y="204"/>
                      <a:pt x="265" y="197"/>
                    </a:cubicBezTo>
                    <a:cubicBezTo>
                      <a:pt x="258" y="201"/>
                      <a:pt x="250" y="203"/>
                      <a:pt x="244" y="209"/>
                    </a:cubicBezTo>
                    <a:cubicBezTo>
                      <a:pt x="220" y="233"/>
                      <a:pt x="244" y="224"/>
                      <a:pt x="220" y="230"/>
                    </a:cubicBezTo>
                    <a:cubicBezTo>
                      <a:pt x="191" y="223"/>
                      <a:pt x="218" y="205"/>
                      <a:pt x="193" y="197"/>
                    </a:cubicBezTo>
                    <a:cubicBezTo>
                      <a:pt x="173" y="202"/>
                      <a:pt x="170" y="217"/>
                      <a:pt x="160" y="233"/>
                    </a:cubicBezTo>
                    <a:cubicBezTo>
                      <a:pt x="145" y="211"/>
                      <a:pt x="169" y="180"/>
                      <a:pt x="139" y="173"/>
                    </a:cubicBezTo>
                    <a:cubicBezTo>
                      <a:pt x="95" y="184"/>
                      <a:pt x="76" y="219"/>
                      <a:pt x="37" y="239"/>
                    </a:cubicBezTo>
                    <a:cubicBezTo>
                      <a:pt x="0" y="227"/>
                      <a:pt x="10" y="239"/>
                      <a:pt x="10" y="197"/>
                    </a:cubicBezTo>
                    <a:close/>
                  </a:path>
                </a:pathLst>
              </a:custGeom>
              <a:solidFill>
                <a:srgbClr val="FFCC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7" name="Group 50"/>
            <p:cNvGrpSpPr>
              <a:grpSpLocks/>
            </p:cNvGrpSpPr>
            <p:nvPr/>
          </p:nvGrpSpPr>
          <p:grpSpPr bwMode="auto">
            <a:xfrm>
              <a:off x="5809" y="2814"/>
              <a:ext cx="561" cy="4667"/>
              <a:chOff x="5809" y="2814"/>
              <a:chExt cx="561" cy="4667"/>
            </a:xfrm>
          </p:grpSpPr>
          <p:sp>
            <p:nvSpPr>
              <p:cNvPr id="11" name="Freeform 51"/>
              <p:cNvSpPr>
                <a:spLocks/>
              </p:cNvSpPr>
              <p:nvPr/>
            </p:nvSpPr>
            <p:spPr bwMode="auto">
              <a:xfrm>
                <a:off x="6183" y="2971"/>
                <a:ext cx="187" cy="4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7" y="0"/>
                  </a:cxn>
                  <a:cxn ang="0">
                    <a:pos x="162" y="1101"/>
                  </a:cxn>
                  <a:cxn ang="0">
                    <a:pos x="0" y="1080"/>
                  </a:cxn>
                  <a:cxn ang="0">
                    <a:pos x="0" y="0"/>
                  </a:cxn>
                </a:cxnLst>
                <a:rect l="0" t="0" r="r" b="b"/>
                <a:pathLst>
                  <a:path w="187" h="1101">
                    <a:moveTo>
                      <a:pt x="0" y="0"/>
                    </a:moveTo>
                    <a:lnTo>
                      <a:pt x="187" y="0"/>
                    </a:lnTo>
                    <a:cubicBezTo>
                      <a:pt x="187" y="0"/>
                      <a:pt x="102" y="576"/>
                      <a:pt x="162" y="1101"/>
                    </a:cubicBezTo>
                    <a:cubicBezTo>
                      <a:pt x="81" y="1090"/>
                      <a:pt x="0" y="1080"/>
                      <a:pt x="0" y="108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2" name="Freeform 52"/>
              <p:cNvSpPr>
                <a:spLocks/>
              </p:cNvSpPr>
              <p:nvPr/>
            </p:nvSpPr>
            <p:spPr bwMode="auto">
              <a:xfrm>
                <a:off x="5809" y="2814"/>
                <a:ext cx="401" cy="46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80"/>
                  </a:cxn>
                  <a:cxn ang="0">
                    <a:pos x="401" y="1161"/>
                  </a:cxn>
                  <a:cxn ang="0">
                    <a:pos x="374" y="0"/>
                  </a:cxn>
                  <a:cxn ang="0">
                    <a:pos x="0" y="0"/>
                  </a:cxn>
                </a:cxnLst>
                <a:rect l="0" t="0" r="r" b="b"/>
                <a:pathLst>
                  <a:path w="401" h="1161">
                    <a:moveTo>
                      <a:pt x="0" y="0"/>
                    </a:moveTo>
                    <a:lnTo>
                      <a:pt x="0" y="1080"/>
                    </a:lnTo>
                    <a:lnTo>
                      <a:pt x="401" y="1161"/>
                    </a:lnTo>
                    <a:lnTo>
                      <a:pt x="37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66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8" name="Group 53"/>
            <p:cNvGrpSpPr>
              <a:grpSpLocks/>
            </p:cNvGrpSpPr>
            <p:nvPr/>
          </p:nvGrpSpPr>
          <p:grpSpPr bwMode="auto">
            <a:xfrm>
              <a:off x="5986" y="2117"/>
              <a:ext cx="97" cy="3948"/>
              <a:chOff x="5986" y="2117"/>
              <a:chExt cx="97" cy="3948"/>
            </a:xfrm>
          </p:grpSpPr>
          <p:sp>
            <p:nvSpPr>
              <p:cNvPr id="9" name="Oval 56"/>
              <p:cNvSpPr>
                <a:spLocks noChangeAspect="1" noChangeArrowheads="1"/>
              </p:cNvSpPr>
              <p:nvPr/>
            </p:nvSpPr>
            <p:spPr bwMode="auto">
              <a:xfrm>
                <a:off x="6009" y="2117"/>
                <a:ext cx="74" cy="71"/>
              </a:xfrm>
              <a:prstGeom prst="ellipse">
                <a:avLst/>
              </a:pr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0" name="Oval 57"/>
              <p:cNvSpPr>
                <a:spLocks noChangeAspect="1" noChangeArrowheads="1"/>
              </p:cNvSpPr>
              <p:nvPr/>
            </p:nvSpPr>
            <p:spPr bwMode="auto">
              <a:xfrm>
                <a:off x="5986" y="5994"/>
                <a:ext cx="74" cy="71"/>
              </a:xfrm>
              <a:prstGeom prst="ellipse">
                <a:avLst/>
              </a:pr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</p:grpSp>
      </p:grpSp>
      <p:sp>
        <p:nvSpPr>
          <p:cNvPr id="17" name="Right Triangle 45">
            <a:hlinkClick r:id="" action="ppaction://hlinkshowjump?jump=nextslide"/>
          </p:cNvPr>
          <p:cNvSpPr/>
          <p:nvPr/>
        </p:nvSpPr>
        <p:spPr>
          <a:xfrm rot="13500000">
            <a:off x="7975657" y="6040570"/>
            <a:ext cx="440784" cy="440784"/>
          </a:xfrm>
          <a:prstGeom prst="rtTriangle">
            <a:avLst/>
          </a:prstGeom>
          <a:solidFill>
            <a:srgbClr val="C00000"/>
          </a:solidFill>
          <a:ln w="127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8" name="Picture 22" descr="set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9952" y="2708920"/>
            <a:ext cx="3287322" cy="1008112"/>
          </a:xfrm>
          <a:prstGeom prst="rect">
            <a:avLst/>
          </a:prstGeom>
        </p:spPr>
      </p:pic>
      <p:pic>
        <p:nvPicPr>
          <p:cNvPr id="19" name="Picture 23" descr="set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 flipV="1">
            <a:off x="3275856" y="3645024"/>
            <a:ext cx="3287322" cy="1008112"/>
          </a:xfrm>
          <a:prstGeom prst="rect">
            <a:avLst/>
          </a:prstGeom>
        </p:spPr>
      </p:pic>
      <p:pic>
        <p:nvPicPr>
          <p:cNvPr id="20" name="Picture 24" descr="set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960" y="4581128"/>
            <a:ext cx="3287322" cy="1008112"/>
          </a:xfrm>
          <a:prstGeom prst="rect">
            <a:avLst/>
          </a:prstGeom>
        </p:spPr>
      </p:pic>
      <p:sp>
        <p:nvSpPr>
          <p:cNvPr id="21" name="Text Box 40"/>
          <p:cNvSpPr txBox="1">
            <a:spLocks noChangeArrowheads="1"/>
          </p:cNvSpPr>
          <p:nvPr/>
        </p:nvSpPr>
        <p:spPr bwMode="auto">
          <a:xfrm>
            <a:off x="4139952" y="2731567"/>
            <a:ext cx="299385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smtClean="0"/>
              <a:t>hand</a:t>
            </a:r>
            <a:endParaRPr lang="en-US" sz="4400" b="1" dirty="0"/>
          </a:p>
        </p:txBody>
      </p:sp>
      <p:sp>
        <p:nvSpPr>
          <p:cNvPr id="22" name="Text Box 41"/>
          <p:cNvSpPr txBox="1">
            <a:spLocks noChangeArrowheads="1"/>
          </p:cNvSpPr>
          <p:nvPr/>
        </p:nvSpPr>
        <p:spPr bwMode="auto">
          <a:xfrm>
            <a:off x="3347864" y="3675112"/>
            <a:ext cx="335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smtClean="0"/>
              <a:t>foot</a:t>
            </a:r>
            <a:endParaRPr lang="en-US" sz="4400" b="1" dirty="0"/>
          </a:p>
        </p:txBody>
      </p:sp>
      <p:sp>
        <p:nvSpPr>
          <p:cNvPr id="23" name="Text Box 42"/>
          <p:cNvSpPr txBox="1">
            <a:spLocks noChangeArrowheads="1"/>
          </p:cNvSpPr>
          <p:nvPr/>
        </p:nvSpPr>
        <p:spPr bwMode="auto">
          <a:xfrm>
            <a:off x="4027512" y="4611216"/>
            <a:ext cx="335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smtClean="0"/>
              <a:t>shoulders</a:t>
            </a:r>
            <a:endParaRPr lang="en-US" sz="4400" b="1" dirty="0"/>
          </a:p>
        </p:txBody>
      </p:sp>
      <p:pic>
        <p:nvPicPr>
          <p:cNvPr id="25" name="Picture 43" descr="o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38034">
            <a:off x="6744948" y="5908513"/>
            <a:ext cx="921734" cy="709997"/>
          </a:xfrm>
          <a:prstGeom prst="rect">
            <a:avLst/>
          </a:prstGeom>
          <a:noFill/>
        </p:spPr>
      </p:pic>
      <p:sp>
        <p:nvSpPr>
          <p:cNvPr id="26" name="L-Shape 27"/>
          <p:cNvSpPr/>
          <p:nvPr/>
        </p:nvSpPr>
        <p:spPr>
          <a:xfrm rot="18779712">
            <a:off x="6422549" y="3634052"/>
            <a:ext cx="1008112" cy="576064"/>
          </a:xfrm>
          <a:prstGeom prst="corner">
            <a:avLst/>
          </a:prstGeom>
          <a:solidFill>
            <a:srgbClr val="00B050"/>
          </a:solidFill>
          <a:ln w="317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Прямоугольник 26"/>
          <p:cNvSpPr/>
          <p:nvPr/>
        </p:nvSpPr>
        <p:spPr>
          <a:xfrm>
            <a:off x="0" y="188640"/>
            <a:ext cx="9252520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Запретить что-либо делать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4400" b="1" spc="50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put one’s … down</a:t>
            </a:r>
            <a:endParaRPr lang="ru-RU" sz="4400" b="1" spc="50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57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0" dur="50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1" dur="50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4" dur="50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5" dur="50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50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1" grpId="2"/>
      <p:bldP spid="21" grpId="3"/>
      <p:bldP spid="22" grpId="0"/>
      <p:bldP spid="22" grpId="1"/>
      <p:bldP spid="23" grpId="0"/>
      <p:bldP spid="23" grpId="1"/>
      <p:bldP spid="23" grpId="2"/>
      <p:bldP spid="23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6" b="8966"/>
          <a:stretch/>
        </p:blipFill>
        <p:spPr bwMode="auto">
          <a:xfrm>
            <a:off x="-61239" y="0"/>
            <a:ext cx="920523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5001987" y="2209801"/>
            <a:ext cx="588093" cy="4387552"/>
            <a:chOff x="5732" y="760"/>
            <a:chExt cx="827" cy="6721"/>
          </a:xfrm>
        </p:grpSpPr>
        <p:grpSp>
          <p:nvGrpSpPr>
            <p:cNvPr id="6" name="Group 46"/>
            <p:cNvGrpSpPr>
              <a:grpSpLocks/>
            </p:cNvGrpSpPr>
            <p:nvPr/>
          </p:nvGrpSpPr>
          <p:grpSpPr bwMode="auto">
            <a:xfrm>
              <a:off x="5732" y="760"/>
              <a:ext cx="827" cy="1379"/>
              <a:chOff x="5732" y="760"/>
              <a:chExt cx="827" cy="1379"/>
            </a:xfrm>
          </p:grpSpPr>
          <p:sp>
            <p:nvSpPr>
              <p:cNvPr id="13" name="Freeform 47"/>
              <p:cNvSpPr>
                <a:spLocks/>
              </p:cNvSpPr>
              <p:nvPr/>
            </p:nvSpPr>
            <p:spPr bwMode="auto">
              <a:xfrm>
                <a:off x="6250" y="939"/>
                <a:ext cx="230" cy="1190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230" y="0"/>
                  </a:cxn>
                  <a:cxn ang="0">
                    <a:pos x="130" y="1190"/>
                  </a:cxn>
                  <a:cxn ang="0">
                    <a:pos x="0" y="1190"/>
                  </a:cxn>
                  <a:cxn ang="0">
                    <a:pos x="120" y="4"/>
                  </a:cxn>
                </a:cxnLst>
                <a:rect l="0" t="0" r="r" b="b"/>
                <a:pathLst>
                  <a:path w="230" h="1190">
                    <a:moveTo>
                      <a:pt x="120" y="4"/>
                    </a:moveTo>
                    <a:lnTo>
                      <a:pt x="230" y="0"/>
                    </a:lnTo>
                    <a:lnTo>
                      <a:pt x="130" y="1190"/>
                    </a:lnTo>
                    <a:lnTo>
                      <a:pt x="0" y="119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8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4" name="Freeform 48"/>
              <p:cNvSpPr>
                <a:spLocks/>
              </p:cNvSpPr>
              <p:nvPr/>
            </p:nvSpPr>
            <p:spPr bwMode="auto">
              <a:xfrm>
                <a:off x="5809" y="774"/>
                <a:ext cx="561" cy="1365"/>
              </a:xfrm>
              <a:custGeom>
                <a:avLst/>
                <a:gdLst/>
                <a:ahLst/>
                <a:cxnLst>
                  <a:cxn ang="0">
                    <a:pos x="0" y="169"/>
                  </a:cxn>
                  <a:cxn ang="0">
                    <a:pos x="51" y="665"/>
                  </a:cxn>
                  <a:cxn ang="0">
                    <a:pos x="31" y="935"/>
                  </a:cxn>
                  <a:cxn ang="0">
                    <a:pos x="111" y="1325"/>
                  </a:cxn>
                  <a:cxn ang="0">
                    <a:pos x="491" y="1185"/>
                  </a:cxn>
                  <a:cxn ang="0">
                    <a:pos x="561" y="169"/>
                  </a:cxn>
                  <a:cxn ang="0">
                    <a:pos x="0" y="169"/>
                  </a:cxn>
                </a:cxnLst>
                <a:rect l="0" t="0" r="r" b="b"/>
                <a:pathLst>
                  <a:path w="561" h="1365">
                    <a:moveTo>
                      <a:pt x="0" y="169"/>
                    </a:moveTo>
                    <a:cubicBezTo>
                      <a:pt x="101" y="295"/>
                      <a:pt x="46" y="537"/>
                      <a:pt x="51" y="665"/>
                    </a:cubicBezTo>
                    <a:cubicBezTo>
                      <a:pt x="56" y="793"/>
                      <a:pt x="21" y="825"/>
                      <a:pt x="31" y="935"/>
                    </a:cubicBezTo>
                    <a:cubicBezTo>
                      <a:pt x="41" y="1045"/>
                      <a:pt x="34" y="1283"/>
                      <a:pt x="111" y="1325"/>
                    </a:cubicBezTo>
                    <a:cubicBezTo>
                      <a:pt x="391" y="1325"/>
                      <a:pt x="398" y="1365"/>
                      <a:pt x="491" y="1185"/>
                    </a:cubicBezTo>
                    <a:lnTo>
                      <a:pt x="561" y="169"/>
                    </a:lnTo>
                    <a:cubicBezTo>
                      <a:pt x="479" y="0"/>
                      <a:pt x="280" y="169"/>
                      <a:pt x="0" y="169"/>
                    </a:cubicBezTo>
                    <a:close/>
                  </a:path>
                </a:pathLst>
              </a:custGeom>
              <a:solidFill>
                <a:srgbClr val="CC66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5" name="Freeform 49"/>
              <p:cNvSpPr>
                <a:spLocks/>
              </p:cNvSpPr>
              <p:nvPr/>
            </p:nvSpPr>
            <p:spPr bwMode="auto">
              <a:xfrm>
                <a:off x="5732" y="760"/>
                <a:ext cx="827" cy="442"/>
              </a:xfrm>
              <a:custGeom>
                <a:avLst/>
                <a:gdLst/>
                <a:ahLst/>
                <a:cxnLst>
                  <a:cxn ang="0">
                    <a:pos x="10" y="197"/>
                  </a:cxn>
                  <a:cxn ang="0">
                    <a:pos x="40" y="164"/>
                  </a:cxn>
                  <a:cxn ang="0">
                    <a:pos x="46" y="146"/>
                  </a:cxn>
                  <a:cxn ang="0">
                    <a:pos x="49" y="137"/>
                  </a:cxn>
                  <a:cxn ang="0">
                    <a:pos x="139" y="32"/>
                  </a:cxn>
                  <a:cxn ang="0">
                    <a:pos x="535" y="2"/>
                  </a:cxn>
                  <a:cxn ang="0">
                    <a:pos x="652" y="50"/>
                  </a:cxn>
                  <a:cxn ang="0">
                    <a:pos x="679" y="59"/>
                  </a:cxn>
                  <a:cxn ang="0">
                    <a:pos x="709" y="125"/>
                  </a:cxn>
                  <a:cxn ang="0">
                    <a:pos x="781" y="173"/>
                  </a:cxn>
                  <a:cxn ang="0">
                    <a:pos x="811" y="227"/>
                  </a:cxn>
                  <a:cxn ang="0">
                    <a:pos x="826" y="278"/>
                  </a:cxn>
                  <a:cxn ang="0">
                    <a:pos x="823" y="416"/>
                  </a:cxn>
                  <a:cxn ang="0">
                    <a:pos x="811" y="434"/>
                  </a:cxn>
                  <a:cxn ang="0">
                    <a:pos x="724" y="410"/>
                  </a:cxn>
                  <a:cxn ang="0">
                    <a:pos x="730" y="371"/>
                  </a:cxn>
                  <a:cxn ang="0">
                    <a:pos x="730" y="299"/>
                  </a:cxn>
                  <a:cxn ang="0">
                    <a:pos x="676" y="293"/>
                  </a:cxn>
                  <a:cxn ang="0">
                    <a:pos x="637" y="233"/>
                  </a:cxn>
                  <a:cxn ang="0">
                    <a:pos x="592" y="275"/>
                  </a:cxn>
                  <a:cxn ang="0">
                    <a:pos x="574" y="302"/>
                  </a:cxn>
                  <a:cxn ang="0">
                    <a:pos x="547" y="188"/>
                  </a:cxn>
                  <a:cxn ang="0">
                    <a:pos x="532" y="215"/>
                  </a:cxn>
                  <a:cxn ang="0">
                    <a:pos x="517" y="179"/>
                  </a:cxn>
                  <a:cxn ang="0">
                    <a:pos x="508" y="152"/>
                  </a:cxn>
                  <a:cxn ang="0">
                    <a:pos x="466" y="206"/>
                  </a:cxn>
                  <a:cxn ang="0">
                    <a:pos x="421" y="197"/>
                  </a:cxn>
                  <a:cxn ang="0">
                    <a:pos x="403" y="206"/>
                  </a:cxn>
                  <a:cxn ang="0">
                    <a:pos x="388" y="179"/>
                  </a:cxn>
                  <a:cxn ang="0">
                    <a:pos x="349" y="230"/>
                  </a:cxn>
                  <a:cxn ang="0">
                    <a:pos x="319" y="269"/>
                  </a:cxn>
                  <a:cxn ang="0">
                    <a:pos x="292" y="245"/>
                  </a:cxn>
                  <a:cxn ang="0">
                    <a:pos x="265" y="197"/>
                  </a:cxn>
                  <a:cxn ang="0">
                    <a:pos x="244" y="209"/>
                  </a:cxn>
                  <a:cxn ang="0">
                    <a:pos x="220" y="230"/>
                  </a:cxn>
                  <a:cxn ang="0">
                    <a:pos x="193" y="197"/>
                  </a:cxn>
                  <a:cxn ang="0">
                    <a:pos x="160" y="233"/>
                  </a:cxn>
                  <a:cxn ang="0">
                    <a:pos x="139" y="173"/>
                  </a:cxn>
                  <a:cxn ang="0">
                    <a:pos x="37" y="239"/>
                  </a:cxn>
                  <a:cxn ang="0">
                    <a:pos x="10" y="197"/>
                  </a:cxn>
                </a:cxnLst>
                <a:rect l="0" t="0" r="r" b="b"/>
                <a:pathLst>
                  <a:path w="827" h="442">
                    <a:moveTo>
                      <a:pt x="10" y="197"/>
                    </a:moveTo>
                    <a:cubicBezTo>
                      <a:pt x="21" y="186"/>
                      <a:pt x="29" y="175"/>
                      <a:pt x="40" y="164"/>
                    </a:cubicBezTo>
                    <a:cubicBezTo>
                      <a:pt x="42" y="158"/>
                      <a:pt x="44" y="152"/>
                      <a:pt x="46" y="146"/>
                    </a:cubicBezTo>
                    <a:cubicBezTo>
                      <a:pt x="47" y="143"/>
                      <a:pt x="49" y="137"/>
                      <a:pt x="49" y="137"/>
                    </a:cubicBezTo>
                    <a:cubicBezTo>
                      <a:pt x="57" y="83"/>
                      <a:pt x="83" y="43"/>
                      <a:pt x="139" y="32"/>
                    </a:cubicBezTo>
                    <a:cubicBezTo>
                      <a:pt x="321" y="35"/>
                      <a:pt x="334" y="0"/>
                      <a:pt x="535" y="2"/>
                    </a:cubicBezTo>
                    <a:cubicBezTo>
                      <a:pt x="563" y="7"/>
                      <a:pt x="628" y="41"/>
                      <a:pt x="652" y="50"/>
                    </a:cubicBezTo>
                    <a:cubicBezTo>
                      <a:pt x="661" y="53"/>
                      <a:pt x="679" y="59"/>
                      <a:pt x="679" y="59"/>
                    </a:cubicBezTo>
                    <a:cubicBezTo>
                      <a:pt x="701" y="76"/>
                      <a:pt x="694" y="103"/>
                      <a:pt x="709" y="125"/>
                    </a:cubicBezTo>
                    <a:cubicBezTo>
                      <a:pt x="723" y="147"/>
                      <a:pt x="757" y="165"/>
                      <a:pt x="781" y="173"/>
                    </a:cubicBezTo>
                    <a:cubicBezTo>
                      <a:pt x="797" y="189"/>
                      <a:pt x="795" y="211"/>
                      <a:pt x="811" y="227"/>
                    </a:cubicBezTo>
                    <a:cubicBezTo>
                      <a:pt x="815" y="244"/>
                      <a:pt x="820" y="261"/>
                      <a:pt x="826" y="278"/>
                    </a:cubicBezTo>
                    <a:cubicBezTo>
                      <a:pt x="825" y="324"/>
                      <a:pt x="827" y="370"/>
                      <a:pt x="823" y="416"/>
                    </a:cubicBezTo>
                    <a:cubicBezTo>
                      <a:pt x="822" y="423"/>
                      <a:pt x="811" y="434"/>
                      <a:pt x="811" y="434"/>
                    </a:cubicBezTo>
                    <a:cubicBezTo>
                      <a:pt x="745" y="431"/>
                      <a:pt x="756" y="442"/>
                      <a:pt x="724" y="410"/>
                    </a:cubicBezTo>
                    <a:cubicBezTo>
                      <a:pt x="719" y="395"/>
                      <a:pt x="722" y="384"/>
                      <a:pt x="730" y="371"/>
                    </a:cubicBezTo>
                    <a:cubicBezTo>
                      <a:pt x="734" y="345"/>
                      <a:pt x="742" y="328"/>
                      <a:pt x="730" y="299"/>
                    </a:cubicBezTo>
                    <a:cubicBezTo>
                      <a:pt x="728" y="295"/>
                      <a:pt x="680" y="293"/>
                      <a:pt x="676" y="293"/>
                    </a:cubicBezTo>
                    <a:cubicBezTo>
                      <a:pt x="660" y="282"/>
                      <a:pt x="644" y="253"/>
                      <a:pt x="637" y="233"/>
                    </a:cubicBezTo>
                    <a:cubicBezTo>
                      <a:pt x="619" y="244"/>
                      <a:pt x="611" y="269"/>
                      <a:pt x="592" y="275"/>
                    </a:cubicBezTo>
                    <a:cubicBezTo>
                      <a:pt x="584" y="298"/>
                      <a:pt x="591" y="289"/>
                      <a:pt x="574" y="302"/>
                    </a:cubicBezTo>
                    <a:cubicBezTo>
                      <a:pt x="553" y="259"/>
                      <a:pt x="607" y="178"/>
                      <a:pt x="547" y="188"/>
                    </a:cubicBezTo>
                    <a:cubicBezTo>
                      <a:pt x="541" y="197"/>
                      <a:pt x="538" y="206"/>
                      <a:pt x="532" y="215"/>
                    </a:cubicBezTo>
                    <a:cubicBezTo>
                      <a:pt x="524" y="201"/>
                      <a:pt x="521" y="194"/>
                      <a:pt x="517" y="179"/>
                    </a:cubicBezTo>
                    <a:cubicBezTo>
                      <a:pt x="514" y="170"/>
                      <a:pt x="508" y="152"/>
                      <a:pt x="508" y="152"/>
                    </a:cubicBezTo>
                    <a:cubicBezTo>
                      <a:pt x="496" y="173"/>
                      <a:pt x="491" y="198"/>
                      <a:pt x="466" y="206"/>
                    </a:cubicBezTo>
                    <a:cubicBezTo>
                      <a:pt x="444" y="193"/>
                      <a:pt x="447" y="189"/>
                      <a:pt x="421" y="197"/>
                    </a:cubicBezTo>
                    <a:cubicBezTo>
                      <a:pt x="412" y="210"/>
                      <a:pt x="417" y="220"/>
                      <a:pt x="403" y="206"/>
                    </a:cubicBezTo>
                    <a:cubicBezTo>
                      <a:pt x="396" y="184"/>
                      <a:pt x="401" y="192"/>
                      <a:pt x="388" y="179"/>
                    </a:cubicBezTo>
                    <a:cubicBezTo>
                      <a:pt x="379" y="151"/>
                      <a:pt x="357" y="220"/>
                      <a:pt x="349" y="230"/>
                    </a:cubicBezTo>
                    <a:cubicBezTo>
                      <a:pt x="346" y="240"/>
                      <a:pt x="328" y="263"/>
                      <a:pt x="319" y="269"/>
                    </a:cubicBezTo>
                    <a:cubicBezTo>
                      <a:pt x="301" y="265"/>
                      <a:pt x="306" y="254"/>
                      <a:pt x="292" y="245"/>
                    </a:cubicBezTo>
                    <a:cubicBezTo>
                      <a:pt x="288" y="233"/>
                      <a:pt x="275" y="204"/>
                      <a:pt x="265" y="197"/>
                    </a:cubicBezTo>
                    <a:cubicBezTo>
                      <a:pt x="258" y="201"/>
                      <a:pt x="250" y="203"/>
                      <a:pt x="244" y="209"/>
                    </a:cubicBezTo>
                    <a:cubicBezTo>
                      <a:pt x="220" y="233"/>
                      <a:pt x="244" y="224"/>
                      <a:pt x="220" y="230"/>
                    </a:cubicBezTo>
                    <a:cubicBezTo>
                      <a:pt x="191" y="223"/>
                      <a:pt x="218" y="205"/>
                      <a:pt x="193" y="197"/>
                    </a:cubicBezTo>
                    <a:cubicBezTo>
                      <a:pt x="173" y="202"/>
                      <a:pt x="170" y="217"/>
                      <a:pt x="160" y="233"/>
                    </a:cubicBezTo>
                    <a:cubicBezTo>
                      <a:pt x="145" y="211"/>
                      <a:pt x="169" y="180"/>
                      <a:pt x="139" y="173"/>
                    </a:cubicBezTo>
                    <a:cubicBezTo>
                      <a:pt x="95" y="184"/>
                      <a:pt x="76" y="219"/>
                      <a:pt x="37" y="239"/>
                    </a:cubicBezTo>
                    <a:cubicBezTo>
                      <a:pt x="0" y="227"/>
                      <a:pt x="10" y="239"/>
                      <a:pt x="10" y="197"/>
                    </a:cubicBezTo>
                    <a:close/>
                  </a:path>
                </a:pathLst>
              </a:custGeom>
              <a:solidFill>
                <a:srgbClr val="FFCC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7" name="Group 50"/>
            <p:cNvGrpSpPr>
              <a:grpSpLocks/>
            </p:cNvGrpSpPr>
            <p:nvPr/>
          </p:nvGrpSpPr>
          <p:grpSpPr bwMode="auto">
            <a:xfrm>
              <a:off x="5809" y="2814"/>
              <a:ext cx="561" cy="4667"/>
              <a:chOff x="5809" y="2814"/>
              <a:chExt cx="561" cy="4667"/>
            </a:xfrm>
          </p:grpSpPr>
          <p:sp>
            <p:nvSpPr>
              <p:cNvPr id="11" name="Freeform 51"/>
              <p:cNvSpPr>
                <a:spLocks/>
              </p:cNvSpPr>
              <p:nvPr/>
            </p:nvSpPr>
            <p:spPr bwMode="auto">
              <a:xfrm>
                <a:off x="6183" y="2971"/>
                <a:ext cx="187" cy="4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7" y="0"/>
                  </a:cxn>
                  <a:cxn ang="0">
                    <a:pos x="162" y="1101"/>
                  </a:cxn>
                  <a:cxn ang="0">
                    <a:pos x="0" y="1080"/>
                  </a:cxn>
                  <a:cxn ang="0">
                    <a:pos x="0" y="0"/>
                  </a:cxn>
                </a:cxnLst>
                <a:rect l="0" t="0" r="r" b="b"/>
                <a:pathLst>
                  <a:path w="187" h="1101">
                    <a:moveTo>
                      <a:pt x="0" y="0"/>
                    </a:moveTo>
                    <a:lnTo>
                      <a:pt x="187" y="0"/>
                    </a:lnTo>
                    <a:cubicBezTo>
                      <a:pt x="187" y="0"/>
                      <a:pt x="102" y="576"/>
                      <a:pt x="162" y="1101"/>
                    </a:cubicBezTo>
                    <a:cubicBezTo>
                      <a:pt x="81" y="1090"/>
                      <a:pt x="0" y="1080"/>
                      <a:pt x="0" y="108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2" name="Freeform 52"/>
              <p:cNvSpPr>
                <a:spLocks/>
              </p:cNvSpPr>
              <p:nvPr/>
            </p:nvSpPr>
            <p:spPr bwMode="auto">
              <a:xfrm>
                <a:off x="5809" y="2814"/>
                <a:ext cx="401" cy="46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80"/>
                  </a:cxn>
                  <a:cxn ang="0">
                    <a:pos x="401" y="1161"/>
                  </a:cxn>
                  <a:cxn ang="0">
                    <a:pos x="374" y="0"/>
                  </a:cxn>
                  <a:cxn ang="0">
                    <a:pos x="0" y="0"/>
                  </a:cxn>
                </a:cxnLst>
                <a:rect l="0" t="0" r="r" b="b"/>
                <a:pathLst>
                  <a:path w="401" h="1161">
                    <a:moveTo>
                      <a:pt x="0" y="0"/>
                    </a:moveTo>
                    <a:lnTo>
                      <a:pt x="0" y="1080"/>
                    </a:lnTo>
                    <a:lnTo>
                      <a:pt x="401" y="1161"/>
                    </a:lnTo>
                    <a:lnTo>
                      <a:pt x="37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66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8" name="Group 53"/>
            <p:cNvGrpSpPr>
              <a:grpSpLocks/>
            </p:cNvGrpSpPr>
            <p:nvPr/>
          </p:nvGrpSpPr>
          <p:grpSpPr bwMode="auto">
            <a:xfrm>
              <a:off x="5986" y="2117"/>
              <a:ext cx="97" cy="3948"/>
              <a:chOff x="5986" y="2117"/>
              <a:chExt cx="97" cy="3948"/>
            </a:xfrm>
          </p:grpSpPr>
          <p:sp>
            <p:nvSpPr>
              <p:cNvPr id="9" name="Oval 56"/>
              <p:cNvSpPr>
                <a:spLocks noChangeAspect="1" noChangeArrowheads="1"/>
              </p:cNvSpPr>
              <p:nvPr/>
            </p:nvSpPr>
            <p:spPr bwMode="auto">
              <a:xfrm>
                <a:off x="6009" y="2117"/>
                <a:ext cx="74" cy="71"/>
              </a:xfrm>
              <a:prstGeom prst="ellipse">
                <a:avLst/>
              </a:pr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0" name="Oval 57"/>
              <p:cNvSpPr>
                <a:spLocks noChangeAspect="1" noChangeArrowheads="1"/>
              </p:cNvSpPr>
              <p:nvPr/>
            </p:nvSpPr>
            <p:spPr bwMode="auto">
              <a:xfrm>
                <a:off x="5986" y="5994"/>
                <a:ext cx="74" cy="71"/>
              </a:xfrm>
              <a:prstGeom prst="ellipse">
                <a:avLst/>
              </a:pr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</p:grpSp>
      </p:grpSp>
      <p:sp>
        <p:nvSpPr>
          <p:cNvPr id="17" name="Right Triangle 45">
            <a:hlinkClick r:id="" action="ppaction://hlinkshowjump?jump=nextslide"/>
          </p:cNvPr>
          <p:cNvSpPr/>
          <p:nvPr/>
        </p:nvSpPr>
        <p:spPr>
          <a:xfrm rot="13500000">
            <a:off x="7975657" y="6040570"/>
            <a:ext cx="440784" cy="440784"/>
          </a:xfrm>
          <a:prstGeom prst="rtTriangle">
            <a:avLst/>
          </a:prstGeom>
          <a:solidFill>
            <a:srgbClr val="C00000"/>
          </a:solidFill>
          <a:ln w="127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8" name="Picture 22" descr="set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9952" y="2708920"/>
            <a:ext cx="3287322" cy="1008112"/>
          </a:xfrm>
          <a:prstGeom prst="rect">
            <a:avLst/>
          </a:prstGeom>
        </p:spPr>
      </p:pic>
      <p:pic>
        <p:nvPicPr>
          <p:cNvPr id="19" name="Picture 23" descr="set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 flipV="1">
            <a:off x="3275856" y="3645024"/>
            <a:ext cx="3287322" cy="1008112"/>
          </a:xfrm>
          <a:prstGeom prst="rect">
            <a:avLst/>
          </a:prstGeom>
        </p:spPr>
      </p:pic>
      <p:pic>
        <p:nvPicPr>
          <p:cNvPr id="20" name="Picture 24" descr="set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960" y="4581128"/>
            <a:ext cx="3287322" cy="1008112"/>
          </a:xfrm>
          <a:prstGeom prst="rect">
            <a:avLst/>
          </a:prstGeom>
        </p:spPr>
      </p:pic>
      <p:sp>
        <p:nvSpPr>
          <p:cNvPr id="21" name="Text Box 40"/>
          <p:cNvSpPr txBox="1">
            <a:spLocks noChangeArrowheads="1"/>
          </p:cNvSpPr>
          <p:nvPr/>
        </p:nvSpPr>
        <p:spPr bwMode="auto">
          <a:xfrm>
            <a:off x="4211960" y="2731567"/>
            <a:ext cx="299385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smtClean="0"/>
              <a:t>tongue</a:t>
            </a:r>
            <a:endParaRPr lang="en-US" sz="4400" b="1" dirty="0"/>
          </a:p>
        </p:txBody>
      </p:sp>
      <p:sp>
        <p:nvSpPr>
          <p:cNvPr id="22" name="Text Box 41"/>
          <p:cNvSpPr txBox="1">
            <a:spLocks noChangeArrowheads="1"/>
          </p:cNvSpPr>
          <p:nvPr/>
        </p:nvSpPr>
        <p:spPr bwMode="auto">
          <a:xfrm>
            <a:off x="3419872" y="3675112"/>
            <a:ext cx="309634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smtClean="0"/>
              <a:t>toes</a:t>
            </a:r>
            <a:endParaRPr lang="en-US" sz="4400" b="1" dirty="0"/>
          </a:p>
        </p:txBody>
      </p:sp>
      <p:sp>
        <p:nvSpPr>
          <p:cNvPr id="23" name="Text Box 42"/>
          <p:cNvSpPr txBox="1">
            <a:spLocks noChangeArrowheads="1"/>
          </p:cNvSpPr>
          <p:nvPr/>
        </p:nvSpPr>
        <p:spPr bwMode="auto">
          <a:xfrm>
            <a:off x="4211960" y="4611216"/>
            <a:ext cx="316835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smtClean="0"/>
              <a:t>nose</a:t>
            </a:r>
            <a:endParaRPr lang="en-US" sz="4400" b="1" dirty="0"/>
          </a:p>
        </p:txBody>
      </p:sp>
      <p:pic>
        <p:nvPicPr>
          <p:cNvPr id="25" name="Picture 43" descr="o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38034">
            <a:off x="6744948" y="5908513"/>
            <a:ext cx="921734" cy="709997"/>
          </a:xfrm>
          <a:prstGeom prst="rect">
            <a:avLst/>
          </a:prstGeom>
          <a:noFill/>
        </p:spPr>
      </p:pic>
      <p:sp>
        <p:nvSpPr>
          <p:cNvPr id="26" name="L-Shape 27"/>
          <p:cNvSpPr/>
          <p:nvPr/>
        </p:nvSpPr>
        <p:spPr>
          <a:xfrm rot="18779712">
            <a:off x="7477623" y="2697947"/>
            <a:ext cx="1008112" cy="576064"/>
          </a:xfrm>
          <a:prstGeom prst="corner">
            <a:avLst/>
          </a:prstGeom>
          <a:solidFill>
            <a:srgbClr val="00B050"/>
          </a:solidFill>
          <a:ln w="317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Прямоугольник 26"/>
          <p:cNvSpPr/>
          <p:nvPr/>
        </p:nvSpPr>
        <p:spPr>
          <a:xfrm>
            <a:off x="848833" y="188640"/>
            <a:ext cx="7704856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Замолчать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4400" b="1" spc="50" dirty="0" smtClean="0">
                <a:ln w="1143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hold one’s …</a:t>
            </a:r>
            <a:endParaRPr lang="ru-RU" sz="4400" b="1" spc="50" dirty="0">
              <a:ln w="11430"/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66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0" dur="50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3" dur="50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5" dur="50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50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  <p:bldP spid="21" grpId="1"/>
      <p:bldP spid="22" grpId="0"/>
      <p:bldP spid="22" grpId="1"/>
      <p:bldP spid="22" grpId="2"/>
      <p:bldP spid="22" grpId="3"/>
      <p:bldP spid="23" grpId="0"/>
      <p:bldP spid="23" grpId="1"/>
      <p:bldP spid="23" grpId="2"/>
      <p:bldP spid="23" grpId="3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86" y="-47270"/>
            <a:ext cx="9208173" cy="6905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5001987" y="2209801"/>
            <a:ext cx="588093" cy="4387552"/>
            <a:chOff x="5732" y="760"/>
            <a:chExt cx="827" cy="6721"/>
          </a:xfrm>
        </p:grpSpPr>
        <p:grpSp>
          <p:nvGrpSpPr>
            <p:cNvPr id="6" name="Group 46"/>
            <p:cNvGrpSpPr>
              <a:grpSpLocks/>
            </p:cNvGrpSpPr>
            <p:nvPr/>
          </p:nvGrpSpPr>
          <p:grpSpPr bwMode="auto">
            <a:xfrm>
              <a:off x="5732" y="760"/>
              <a:ext cx="827" cy="1379"/>
              <a:chOff x="5732" y="760"/>
              <a:chExt cx="827" cy="1379"/>
            </a:xfrm>
          </p:grpSpPr>
          <p:sp>
            <p:nvSpPr>
              <p:cNvPr id="13" name="Freeform 47"/>
              <p:cNvSpPr>
                <a:spLocks/>
              </p:cNvSpPr>
              <p:nvPr/>
            </p:nvSpPr>
            <p:spPr bwMode="auto">
              <a:xfrm>
                <a:off x="6250" y="939"/>
                <a:ext cx="230" cy="1190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230" y="0"/>
                  </a:cxn>
                  <a:cxn ang="0">
                    <a:pos x="130" y="1190"/>
                  </a:cxn>
                  <a:cxn ang="0">
                    <a:pos x="0" y="1190"/>
                  </a:cxn>
                  <a:cxn ang="0">
                    <a:pos x="120" y="4"/>
                  </a:cxn>
                </a:cxnLst>
                <a:rect l="0" t="0" r="r" b="b"/>
                <a:pathLst>
                  <a:path w="230" h="1190">
                    <a:moveTo>
                      <a:pt x="120" y="4"/>
                    </a:moveTo>
                    <a:lnTo>
                      <a:pt x="230" y="0"/>
                    </a:lnTo>
                    <a:lnTo>
                      <a:pt x="130" y="1190"/>
                    </a:lnTo>
                    <a:lnTo>
                      <a:pt x="0" y="119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8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4" name="Freeform 48"/>
              <p:cNvSpPr>
                <a:spLocks/>
              </p:cNvSpPr>
              <p:nvPr/>
            </p:nvSpPr>
            <p:spPr bwMode="auto">
              <a:xfrm>
                <a:off x="5809" y="774"/>
                <a:ext cx="561" cy="1365"/>
              </a:xfrm>
              <a:custGeom>
                <a:avLst/>
                <a:gdLst/>
                <a:ahLst/>
                <a:cxnLst>
                  <a:cxn ang="0">
                    <a:pos x="0" y="169"/>
                  </a:cxn>
                  <a:cxn ang="0">
                    <a:pos x="51" y="665"/>
                  </a:cxn>
                  <a:cxn ang="0">
                    <a:pos x="31" y="935"/>
                  </a:cxn>
                  <a:cxn ang="0">
                    <a:pos x="111" y="1325"/>
                  </a:cxn>
                  <a:cxn ang="0">
                    <a:pos x="491" y="1185"/>
                  </a:cxn>
                  <a:cxn ang="0">
                    <a:pos x="561" y="169"/>
                  </a:cxn>
                  <a:cxn ang="0">
                    <a:pos x="0" y="169"/>
                  </a:cxn>
                </a:cxnLst>
                <a:rect l="0" t="0" r="r" b="b"/>
                <a:pathLst>
                  <a:path w="561" h="1365">
                    <a:moveTo>
                      <a:pt x="0" y="169"/>
                    </a:moveTo>
                    <a:cubicBezTo>
                      <a:pt x="101" y="295"/>
                      <a:pt x="46" y="537"/>
                      <a:pt x="51" y="665"/>
                    </a:cubicBezTo>
                    <a:cubicBezTo>
                      <a:pt x="56" y="793"/>
                      <a:pt x="21" y="825"/>
                      <a:pt x="31" y="935"/>
                    </a:cubicBezTo>
                    <a:cubicBezTo>
                      <a:pt x="41" y="1045"/>
                      <a:pt x="34" y="1283"/>
                      <a:pt x="111" y="1325"/>
                    </a:cubicBezTo>
                    <a:cubicBezTo>
                      <a:pt x="391" y="1325"/>
                      <a:pt x="398" y="1365"/>
                      <a:pt x="491" y="1185"/>
                    </a:cubicBezTo>
                    <a:lnTo>
                      <a:pt x="561" y="169"/>
                    </a:lnTo>
                    <a:cubicBezTo>
                      <a:pt x="479" y="0"/>
                      <a:pt x="280" y="169"/>
                      <a:pt x="0" y="169"/>
                    </a:cubicBezTo>
                    <a:close/>
                  </a:path>
                </a:pathLst>
              </a:custGeom>
              <a:solidFill>
                <a:srgbClr val="CC66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5" name="Freeform 49"/>
              <p:cNvSpPr>
                <a:spLocks/>
              </p:cNvSpPr>
              <p:nvPr/>
            </p:nvSpPr>
            <p:spPr bwMode="auto">
              <a:xfrm>
                <a:off x="5732" y="760"/>
                <a:ext cx="827" cy="442"/>
              </a:xfrm>
              <a:custGeom>
                <a:avLst/>
                <a:gdLst/>
                <a:ahLst/>
                <a:cxnLst>
                  <a:cxn ang="0">
                    <a:pos x="10" y="197"/>
                  </a:cxn>
                  <a:cxn ang="0">
                    <a:pos x="40" y="164"/>
                  </a:cxn>
                  <a:cxn ang="0">
                    <a:pos x="46" y="146"/>
                  </a:cxn>
                  <a:cxn ang="0">
                    <a:pos x="49" y="137"/>
                  </a:cxn>
                  <a:cxn ang="0">
                    <a:pos x="139" y="32"/>
                  </a:cxn>
                  <a:cxn ang="0">
                    <a:pos x="535" y="2"/>
                  </a:cxn>
                  <a:cxn ang="0">
                    <a:pos x="652" y="50"/>
                  </a:cxn>
                  <a:cxn ang="0">
                    <a:pos x="679" y="59"/>
                  </a:cxn>
                  <a:cxn ang="0">
                    <a:pos x="709" y="125"/>
                  </a:cxn>
                  <a:cxn ang="0">
                    <a:pos x="781" y="173"/>
                  </a:cxn>
                  <a:cxn ang="0">
                    <a:pos x="811" y="227"/>
                  </a:cxn>
                  <a:cxn ang="0">
                    <a:pos x="826" y="278"/>
                  </a:cxn>
                  <a:cxn ang="0">
                    <a:pos x="823" y="416"/>
                  </a:cxn>
                  <a:cxn ang="0">
                    <a:pos x="811" y="434"/>
                  </a:cxn>
                  <a:cxn ang="0">
                    <a:pos x="724" y="410"/>
                  </a:cxn>
                  <a:cxn ang="0">
                    <a:pos x="730" y="371"/>
                  </a:cxn>
                  <a:cxn ang="0">
                    <a:pos x="730" y="299"/>
                  </a:cxn>
                  <a:cxn ang="0">
                    <a:pos x="676" y="293"/>
                  </a:cxn>
                  <a:cxn ang="0">
                    <a:pos x="637" y="233"/>
                  </a:cxn>
                  <a:cxn ang="0">
                    <a:pos x="592" y="275"/>
                  </a:cxn>
                  <a:cxn ang="0">
                    <a:pos x="574" y="302"/>
                  </a:cxn>
                  <a:cxn ang="0">
                    <a:pos x="547" y="188"/>
                  </a:cxn>
                  <a:cxn ang="0">
                    <a:pos x="532" y="215"/>
                  </a:cxn>
                  <a:cxn ang="0">
                    <a:pos x="517" y="179"/>
                  </a:cxn>
                  <a:cxn ang="0">
                    <a:pos x="508" y="152"/>
                  </a:cxn>
                  <a:cxn ang="0">
                    <a:pos x="466" y="206"/>
                  </a:cxn>
                  <a:cxn ang="0">
                    <a:pos x="421" y="197"/>
                  </a:cxn>
                  <a:cxn ang="0">
                    <a:pos x="403" y="206"/>
                  </a:cxn>
                  <a:cxn ang="0">
                    <a:pos x="388" y="179"/>
                  </a:cxn>
                  <a:cxn ang="0">
                    <a:pos x="349" y="230"/>
                  </a:cxn>
                  <a:cxn ang="0">
                    <a:pos x="319" y="269"/>
                  </a:cxn>
                  <a:cxn ang="0">
                    <a:pos x="292" y="245"/>
                  </a:cxn>
                  <a:cxn ang="0">
                    <a:pos x="265" y="197"/>
                  </a:cxn>
                  <a:cxn ang="0">
                    <a:pos x="244" y="209"/>
                  </a:cxn>
                  <a:cxn ang="0">
                    <a:pos x="220" y="230"/>
                  </a:cxn>
                  <a:cxn ang="0">
                    <a:pos x="193" y="197"/>
                  </a:cxn>
                  <a:cxn ang="0">
                    <a:pos x="160" y="233"/>
                  </a:cxn>
                  <a:cxn ang="0">
                    <a:pos x="139" y="173"/>
                  </a:cxn>
                  <a:cxn ang="0">
                    <a:pos x="37" y="239"/>
                  </a:cxn>
                  <a:cxn ang="0">
                    <a:pos x="10" y="197"/>
                  </a:cxn>
                </a:cxnLst>
                <a:rect l="0" t="0" r="r" b="b"/>
                <a:pathLst>
                  <a:path w="827" h="442">
                    <a:moveTo>
                      <a:pt x="10" y="197"/>
                    </a:moveTo>
                    <a:cubicBezTo>
                      <a:pt x="21" y="186"/>
                      <a:pt x="29" y="175"/>
                      <a:pt x="40" y="164"/>
                    </a:cubicBezTo>
                    <a:cubicBezTo>
                      <a:pt x="42" y="158"/>
                      <a:pt x="44" y="152"/>
                      <a:pt x="46" y="146"/>
                    </a:cubicBezTo>
                    <a:cubicBezTo>
                      <a:pt x="47" y="143"/>
                      <a:pt x="49" y="137"/>
                      <a:pt x="49" y="137"/>
                    </a:cubicBezTo>
                    <a:cubicBezTo>
                      <a:pt x="57" y="83"/>
                      <a:pt x="83" y="43"/>
                      <a:pt x="139" y="32"/>
                    </a:cubicBezTo>
                    <a:cubicBezTo>
                      <a:pt x="321" y="35"/>
                      <a:pt x="334" y="0"/>
                      <a:pt x="535" y="2"/>
                    </a:cubicBezTo>
                    <a:cubicBezTo>
                      <a:pt x="563" y="7"/>
                      <a:pt x="628" y="41"/>
                      <a:pt x="652" y="50"/>
                    </a:cubicBezTo>
                    <a:cubicBezTo>
                      <a:pt x="661" y="53"/>
                      <a:pt x="679" y="59"/>
                      <a:pt x="679" y="59"/>
                    </a:cubicBezTo>
                    <a:cubicBezTo>
                      <a:pt x="701" y="76"/>
                      <a:pt x="694" y="103"/>
                      <a:pt x="709" y="125"/>
                    </a:cubicBezTo>
                    <a:cubicBezTo>
                      <a:pt x="723" y="147"/>
                      <a:pt x="757" y="165"/>
                      <a:pt x="781" y="173"/>
                    </a:cubicBezTo>
                    <a:cubicBezTo>
                      <a:pt x="797" y="189"/>
                      <a:pt x="795" y="211"/>
                      <a:pt x="811" y="227"/>
                    </a:cubicBezTo>
                    <a:cubicBezTo>
                      <a:pt x="815" y="244"/>
                      <a:pt x="820" y="261"/>
                      <a:pt x="826" y="278"/>
                    </a:cubicBezTo>
                    <a:cubicBezTo>
                      <a:pt x="825" y="324"/>
                      <a:pt x="827" y="370"/>
                      <a:pt x="823" y="416"/>
                    </a:cubicBezTo>
                    <a:cubicBezTo>
                      <a:pt x="822" y="423"/>
                      <a:pt x="811" y="434"/>
                      <a:pt x="811" y="434"/>
                    </a:cubicBezTo>
                    <a:cubicBezTo>
                      <a:pt x="745" y="431"/>
                      <a:pt x="756" y="442"/>
                      <a:pt x="724" y="410"/>
                    </a:cubicBezTo>
                    <a:cubicBezTo>
                      <a:pt x="719" y="395"/>
                      <a:pt x="722" y="384"/>
                      <a:pt x="730" y="371"/>
                    </a:cubicBezTo>
                    <a:cubicBezTo>
                      <a:pt x="734" y="345"/>
                      <a:pt x="742" y="328"/>
                      <a:pt x="730" y="299"/>
                    </a:cubicBezTo>
                    <a:cubicBezTo>
                      <a:pt x="728" y="295"/>
                      <a:pt x="680" y="293"/>
                      <a:pt x="676" y="293"/>
                    </a:cubicBezTo>
                    <a:cubicBezTo>
                      <a:pt x="660" y="282"/>
                      <a:pt x="644" y="253"/>
                      <a:pt x="637" y="233"/>
                    </a:cubicBezTo>
                    <a:cubicBezTo>
                      <a:pt x="619" y="244"/>
                      <a:pt x="611" y="269"/>
                      <a:pt x="592" y="275"/>
                    </a:cubicBezTo>
                    <a:cubicBezTo>
                      <a:pt x="584" y="298"/>
                      <a:pt x="591" y="289"/>
                      <a:pt x="574" y="302"/>
                    </a:cubicBezTo>
                    <a:cubicBezTo>
                      <a:pt x="553" y="259"/>
                      <a:pt x="607" y="178"/>
                      <a:pt x="547" y="188"/>
                    </a:cubicBezTo>
                    <a:cubicBezTo>
                      <a:pt x="541" y="197"/>
                      <a:pt x="538" y="206"/>
                      <a:pt x="532" y="215"/>
                    </a:cubicBezTo>
                    <a:cubicBezTo>
                      <a:pt x="524" y="201"/>
                      <a:pt x="521" y="194"/>
                      <a:pt x="517" y="179"/>
                    </a:cubicBezTo>
                    <a:cubicBezTo>
                      <a:pt x="514" y="170"/>
                      <a:pt x="508" y="152"/>
                      <a:pt x="508" y="152"/>
                    </a:cubicBezTo>
                    <a:cubicBezTo>
                      <a:pt x="496" y="173"/>
                      <a:pt x="491" y="198"/>
                      <a:pt x="466" y="206"/>
                    </a:cubicBezTo>
                    <a:cubicBezTo>
                      <a:pt x="444" y="193"/>
                      <a:pt x="447" y="189"/>
                      <a:pt x="421" y="197"/>
                    </a:cubicBezTo>
                    <a:cubicBezTo>
                      <a:pt x="412" y="210"/>
                      <a:pt x="417" y="220"/>
                      <a:pt x="403" y="206"/>
                    </a:cubicBezTo>
                    <a:cubicBezTo>
                      <a:pt x="396" y="184"/>
                      <a:pt x="401" y="192"/>
                      <a:pt x="388" y="179"/>
                    </a:cubicBezTo>
                    <a:cubicBezTo>
                      <a:pt x="379" y="151"/>
                      <a:pt x="357" y="220"/>
                      <a:pt x="349" y="230"/>
                    </a:cubicBezTo>
                    <a:cubicBezTo>
                      <a:pt x="346" y="240"/>
                      <a:pt x="328" y="263"/>
                      <a:pt x="319" y="269"/>
                    </a:cubicBezTo>
                    <a:cubicBezTo>
                      <a:pt x="301" y="265"/>
                      <a:pt x="306" y="254"/>
                      <a:pt x="292" y="245"/>
                    </a:cubicBezTo>
                    <a:cubicBezTo>
                      <a:pt x="288" y="233"/>
                      <a:pt x="275" y="204"/>
                      <a:pt x="265" y="197"/>
                    </a:cubicBezTo>
                    <a:cubicBezTo>
                      <a:pt x="258" y="201"/>
                      <a:pt x="250" y="203"/>
                      <a:pt x="244" y="209"/>
                    </a:cubicBezTo>
                    <a:cubicBezTo>
                      <a:pt x="220" y="233"/>
                      <a:pt x="244" y="224"/>
                      <a:pt x="220" y="230"/>
                    </a:cubicBezTo>
                    <a:cubicBezTo>
                      <a:pt x="191" y="223"/>
                      <a:pt x="218" y="205"/>
                      <a:pt x="193" y="197"/>
                    </a:cubicBezTo>
                    <a:cubicBezTo>
                      <a:pt x="173" y="202"/>
                      <a:pt x="170" y="217"/>
                      <a:pt x="160" y="233"/>
                    </a:cubicBezTo>
                    <a:cubicBezTo>
                      <a:pt x="145" y="211"/>
                      <a:pt x="169" y="180"/>
                      <a:pt x="139" y="173"/>
                    </a:cubicBezTo>
                    <a:cubicBezTo>
                      <a:pt x="95" y="184"/>
                      <a:pt x="76" y="219"/>
                      <a:pt x="37" y="239"/>
                    </a:cubicBezTo>
                    <a:cubicBezTo>
                      <a:pt x="0" y="227"/>
                      <a:pt x="10" y="239"/>
                      <a:pt x="10" y="197"/>
                    </a:cubicBezTo>
                    <a:close/>
                  </a:path>
                </a:pathLst>
              </a:custGeom>
              <a:solidFill>
                <a:srgbClr val="FFCC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7" name="Group 50"/>
            <p:cNvGrpSpPr>
              <a:grpSpLocks/>
            </p:cNvGrpSpPr>
            <p:nvPr/>
          </p:nvGrpSpPr>
          <p:grpSpPr bwMode="auto">
            <a:xfrm>
              <a:off x="5809" y="2814"/>
              <a:ext cx="561" cy="4667"/>
              <a:chOff x="5809" y="2814"/>
              <a:chExt cx="561" cy="4667"/>
            </a:xfrm>
          </p:grpSpPr>
          <p:sp>
            <p:nvSpPr>
              <p:cNvPr id="11" name="Freeform 51"/>
              <p:cNvSpPr>
                <a:spLocks/>
              </p:cNvSpPr>
              <p:nvPr/>
            </p:nvSpPr>
            <p:spPr bwMode="auto">
              <a:xfrm>
                <a:off x="6183" y="2971"/>
                <a:ext cx="187" cy="4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7" y="0"/>
                  </a:cxn>
                  <a:cxn ang="0">
                    <a:pos x="162" y="1101"/>
                  </a:cxn>
                  <a:cxn ang="0">
                    <a:pos x="0" y="1080"/>
                  </a:cxn>
                  <a:cxn ang="0">
                    <a:pos x="0" y="0"/>
                  </a:cxn>
                </a:cxnLst>
                <a:rect l="0" t="0" r="r" b="b"/>
                <a:pathLst>
                  <a:path w="187" h="1101">
                    <a:moveTo>
                      <a:pt x="0" y="0"/>
                    </a:moveTo>
                    <a:lnTo>
                      <a:pt x="187" y="0"/>
                    </a:lnTo>
                    <a:cubicBezTo>
                      <a:pt x="187" y="0"/>
                      <a:pt x="102" y="576"/>
                      <a:pt x="162" y="1101"/>
                    </a:cubicBezTo>
                    <a:cubicBezTo>
                      <a:pt x="81" y="1090"/>
                      <a:pt x="0" y="1080"/>
                      <a:pt x="0" y="108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2" name="Freeform 52"/>
              <p:cNvSpPr>
                <a:spLocks/>
              </p:cNvSpPr>
              <p:nvPr/>
            </p:nvSpPr>
            <p:spPr bwMode="auto">
              <a:xfrm>
                <a:off x="5809" y="2814"/>
                <a:ext cx="401" cy="46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80"/>
                  </a:cxn>
                  <a:cxn ang="0">
                    <a:pos x="401" y="1161"/>
                  </a:cxn>
                  <a:cxn ang="0">
                    <a:pos x="374" y="0"/>
                  </a:cxn>
                  <a:cxn ang="0">
                    <a:pos x="0" y="0"/>
                  </a:cxn>
                </a:cxnLst>
                <a:rect l="0" t="0" r="r" b="b"/>
                <a:pathLst>
                  <a:path w="401" h="1161">
                    <a:moveTo>
                      <a:pt x="0" y="0"/>
                    </a:moveTo>
                    <a:lnTo>
                      <a:pt x="0" y="1080"/>
                    </a:lnTo>
                    <a:lnTo>
                      <a:pt x="401" y="1161"/>
                    </a:lnTo>
                    <a:lnTo>
                      <a:pt x="37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66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8" name="Group 53"/>
            <p:cNvGrpSpPr>
              <a:grpSpLocks/>
            </p:cNvGrpSpPr>
            <p:nvPr/>
          </p:nvGrpSpPr>
          <p:grpSpPr bwMode="auto">
            <a:xfrm>
              <a:off x="5986" y="2117"/>
              <a:ext cx="97" cy="3948"/>
              <a:chOff x="5986" y="2117"/>
              <a:chExt cx="97" cy="3948"/>
            </a:xfrm>
          </p:grpSpPr>
          <p:sp>
            <p:nvSpPr>
              <p:cNvPr id="9" name="Oval 56"/>
              <p:cNvSpPr>
                <a:spLocks noChangeAspect="1" noChangeArrowheads="1"/>
              </p:cNvSpPr>
              <p:nvPr/>
            </p:nvSpPr>
            <p:spPr bwMode="auto">
              <a:xfrm>
                <a:off x="6009" y="2117"/>
                <a:ext cx="74" cy="71"/>
              </a:xfrm>
              <a:prstGeom prst="ellipse">
                <a:avLst/>
              </a:pr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0" name="Oval 57"/>
              <p:cNvSpPr>
                <a:spLocks noChangeAspect="1" noChangeArrowheads="1"/>
              </p:cNvSpPr>
              <p:nvPr/>
            </p:nvSpPr>
            <p:spPr bwMode="auto">
              <a:xfrm>
                <a:off x="5986" y="5994"/>
                <a:ext cx="74" cy="71"/>
              </a:xfrm>
              <a:prstGeom prst="ellipse">
                <a:avLst/>
              </a:pr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</p:grpSp>
      </p:grpSp>
      <p:sp>
        <p:nvSpPr>
          <p:cNvPr id="17" name="Right Triangle 45">
            <a:hlinkClick r:id="" action="ppaction://hlinkshowjump?jump=nextslide"/>
          </p:cNvPr>
          <p:cNvSpPr/>
          <p:nvPr/>
        </p:nvSpPr>
        <p:spPr>
          <a:xfrm rot="13500000">
            <a:off x="7975657" y="6040570"/>
            <a:ext cx="440784" cy="440784"/>
          </a:xfrm>
          <a:prstGeom prst="rtTriangle">
            <a:avLst/>
          </a:prstGeom>
          <a:solidFill>
            <a:srgbClr val="C00000"/>
          </a:solidFill>
          <a:ln w="127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8" name="Picture 22" descr="set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9952" y="2708920"/>
            <a:ext cx="3287322" cy="1008112"/>
          </a:xfrm>
          <a:prstGeom prst="rect">
            <a:avLst/>
          </a:prstGeom>
        </p:spPr>
      </p:pic>
      <p:pic>
        <p:nvPicPr>
          <p:cNvPr id="19" name="Picture 23" descr="set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 flipV="1">
            <a:off x="3275856" y="3645024"/>
            <a:ext cx="3287322" cy="1008112"/>
          </a:xfrm>
          <a:prstGeom prst="rect">
            <a:avLst/>
          </a:prstGeom>
        </p:spPr>
      </p:pic>
      <p:pic>
        <p:nvPicPr>
          <p:cNvPr id="20" name="Picture 24" descr="set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960" y="4581128"/>
            <a:ext cx="3287322" cy="1008112"/>
          </a:xfrm>
          <a:prstGeom prst="rect">
            <a:avLst/>
          </a:prstGeom>
        </p:spPr>
      </p:pic>
      <p:sp>
        <p:nvSpPr>
          <p:cNvPr id="21" name="Text Box 40"/>
          <p:cNvSpPr txBox="1">
            <a:spLocks noChangeArrowheads="1"/>
          </p:cNvSpPr>
          <p:nvPr/>
        </p:nvSpPr>
        <p:spPr bwMode="auto">
          <a:xfrm>
            <a:off x="4211960" y="2731567"/>
            <a:ext cx="299385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smtClean="0"/>
              <a:t>eggs</a:t>
            </a:r>
            <a:endParaRPr lang="en-US" sz="4400" b="1" dirty="0"/>
          </a:p>
        </p:txBody>
      </p:sp>
      <p:sp>
        <p:nvSpPr>
          <p:cNvPr id="22" name="Text Box 41"/>
          <p:cNvSpPr txBox="1">
            <a:spLocks noChangeArrowheads="1"/>
          </p:cNvSpPr>
          <p:nvPr/>
        </p:nvSpPr>
        <p:spPr bwMode="auto">
          <a:xfrm>
            <a:off x="3419872" y="3675112"/>
            <a:ext cx="309634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smtClean="0"/>
              <a:t>nuts</a:t>
            </a:r>
            <a:endParaRPr lang="en-US" sz="4400" b="1" dirty="0"/>
          </a:p>
        </p:txBody>
      </p:sp>
      <p:sp>
        <p:nvSpPr>
          <p:cNvPr id="23" name="Text Box 42"/>
          <p:cNvSpPr txBox="1">
            <a:spLocks noChangeArrowheads="1"/>
          </p:cNvSpPr>
          <p:nvPr/>
        </p:nvSpPr>
        <p:spPr bwMode="auto">
          <a:xfrm>
            <a:off x="4211960" y="4611216"/>
            <a:ext cx="316835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smtClean="0"/>
              <a:t>news</a:t>
            </a:r>
            <a:endParaRPr lang="en-US" sz="4400" b="1" dirty="0"/>
          </a:p>
        </p:txBody>
      </p:sp>
      <p:pic>
        <p:nvPicPr>
          <p:cNvPr id="25" name="Picture 43" descr="o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38034">
            <a:off x="6744948" y="5908513"/>
            <a:ext cx="921734" cy="709997"/>
          </a:xfrm>
          <a:prstGeom prst="rect">
            <a:avLst/>
          </a:prstGeom>
          <a:noFill/>
        </p:spPr>
      </p:pic>
      <p:sp>
        <p:nvSpPr>
          <p:cNvPr id="26" name="L-Shape 27"/>
          <p:cNvSpPr/>
          <p:nvPr/>
        </p:nvSpPr>
        <p:spPr>
          <a:xfrm rot="18779712">
            <a:off x="7430661" y="4510980"/>
            <a:ext cx="1008112" cy="576064"/>
          </a:xfrm>
          <a:prstGeom prst="corner">
            <a:avLst/>
          </a:prstGeom>
          <a:solidFill>
            <a:srgbClr val="00B050"/>
          </a:solidFill>
          <a:ln w="317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Прямоугольник 26"/>
          <p:cNvSpPr/>
          <p:nvPr/>
        </p:nvSpPr>
        <p:spPr>
          <a:xfrm>
            <a:off x="323528" y="188640"/>
            <a:ext cx="8230161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Иметь плохой характер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4400" b="1" spc="50" dirty="0" smtClean="0">
                <a:ln w="1143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he\she is bad …</a:t>
            </a:r>
            <a:endParaRPr lang="ru-RU" sz="4400" b="1" spc="50" dirty="0">
              <a:ln w="11430"/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09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0" dur="50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2" dur="50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  <p:bldP spid="21" grpId="1"/>
      <p:bldP spid="21" grpId="2"/>
      <p:bldP spid="21" grpId="3"/>
      <p:bldP spid="22" grpId="0"/>
      <p:bldP spid="22" grpId="1"/>
      <p:bldP spid="22" grpId="2"/>
      <p:bldP spid="22" grpId="3"/>
      <p:bldP spid="23" grpId="0"/>
      <p:bldP spid="23" grpId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" y="20523"/>
            <a:ext cx="9141449" cy="6837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5001987" y="2209801"/>
            <a:ext cx="588093" cy="4387552"/>
            <a:chOff x="5732" y="760"/>
            <a:chExt cx="827" cy="6721"/>
          </a:xfrm>
        </p:grpSpPr>
        <p:grpSp>
          <p:nvGrpSpPr>
            <p:cNvPr id="6" name="Group 46"/>
            <p:cNvGrpSpPr>
              <a:grpSpLocks/>
            </p:cNvGrpSpPr>
            <p:nvPr/>
          </p:nvGrpSpPr>
          <p:grpSpPr bwMode="auto">
            <a:xfrm>
              <a:off x="5732" y="760"/>
              <a:ext cx="827" cy="1379"/>
              <a:chOff x="5732" y="760"/>
              <a:chExt cx="827" cy="1379"/>
            </a:xfrm>
          </p:grpSpPr>
          <p:sp>
            <p:nvSpPr>
              <p:cNvPr id="13" name="Freeform 47"/>
              <p:cNvSpPr>
                <a:spLocks/>
              </p:cNvSpPr>
              <p:nvPr/>
            </p:nvSpPr>
            <p:spPr bwMode="auto">
              <a:xfrm>
                <a:off x="6250" y="939"/>
                <a:ext cx="230" cy="1190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230" y="0"/>
                  </a:cxn>
                  <a:cxn ang="0">
                    <a:pos x="130" y="1190"/>
                  </a:cxn>
                  <a:cxn ang="0">
                    <a:pos x="0" y="1190"/>
                  </a:cxn>
                  <a:cxn ang="0">
                    <a:pos x="120" y="4"/>
                  </a:cxn>
                </a:cxnLst>
                <a:rect l="0" t="0" r="r" b="b"/>
                <a:pathLst>
                  <a:path w="230" h="1190">
                    <a:moveTo>
                      <a:pt x="120" y="4"/>
                    </a:moveTo>
                    <a:lnTo>
                      <a:pt x="230" y="0"/>
                    </a:lnTo>
                    <a:lnTo>
                      <a:pt x="130" y="1190"/>
                    </a:lnTo>
                    <a:lnTo>
                      <a:pt x="0" y="119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8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4" name="Freeform 48"/>
              <p:cNvSpPr>
                <a:spLocks/>
              </p:cNvSpPr>
              <p:nvPr/>
            </p:nvSpPr>
            <p:spPr bwMode="auto">
              <a:xfrm>
                <a:off x="5809" y="774"/>
                <a:ext cx="561" cy="1365"/>
              </a:xfrm>
              <a:custGeom>
                <a:avLst/>
                <a:gdLst/>
                <a:ahLst/>
                <a:cxnLst>
                  <a:cxn ang="0">
                    <a:pos x="0" y="169"/>
                  </a:cxn>
                  <a:cxn ang="0">
                    <a:pos x="51" y="665"/>
                  </a:cxn>
                  <a:cxn ang="0">
                    <a:pos x="31" y="935"/>
                  </a:cxn>
                  <a:cxn ang="0">
                    <a:pos x="111" y="1325"/>
                  </a:cxn>
                  <a:cxn ang="0">
                    <a:pos x="491" y="1185"/>
                  </a:cxn>
                  <a:cxn ang="0">
                    <a:pos x="561" y="169"/>
                  </a:cxn>
                  <a:cxn ang="0">
                    <a:pos x="0" y="169"/>
                  </a:cxn>
                </a:cxnLst>
                <a:rect l="0" t="0" r="r" b="b"/>
                <a:pathLst>
                  <a:path w="561" h="1365">
                    <a:moveTo>
                      <a:pt x="0" y="169"/>
                    </a:moveTo>
                    <a:cubicBezTo>
                      <a:pt x="101" y="295"/>
                      <a:pt x="46" y="537"/>
                      <a:pt x="51" y="665"/>
                    </a:cubicBezTo>
                    <a:cubicBezTo>
                      <a:pt x="56" y="793"/>
                      <a:pt x="21" y="825"/>
                      <a:pt x="31" y="935"/>
                    </a:cubicBezTo>
                    <a:cubicBezTo>
                      <a:pt x="41" y="1045"/>
                      <a:pt x="34" y="1283"/>
                      <a:pt x="111" y="1325"/>
                    </a:cubicBezTo>
                    <a:cubicBezTo>
                      <a:pt x="391" y="1325"/>
                      <a:pt x="398" y="1365"/>
                      <a:pt x="491" y="1185"/>
                    </a:cubicBezTo>
                    <a:lnTo>
                      <a:pt x="561" y="169"/>
                    </a:lnTo>
                    <a:cubicBezTo>
                      <a:pt x="479" y="0"/>
                      <a:pt x="280" y="169"/>
                      <a:pt x="0" y="169"/>
                    </a:cubicBezTo>
                    <a:close/>
                  </a:path>
                </a:pathLst>
              </a:custGeom>
              <a:solidFill>
                <a:srgbClr val="CC66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5" name="Freeform 49"/>
              <p:cNvSpPr>
                <a:spLocks/>
              </p:cNvSpPr>
              <p:nvPr/>
            </p:nvSpPr>
            <p:spPr bwMode="auto">
              <a:xfrm>
                <a:off x="5732" y="760"/>
                <a:ext cx="827" cy="442"/>
              </a:xfrm>
              <a:custGeom>
                <a:avLst/>
                <a:gdLst/>
                <a:ahLst/>
                <a:cxnLst>
                  <a:cxn ang="0">
                    <a:pos x="10" y="197"/>
                  </a:cxn>
                  <a:cxn ang="0">
                    <a:pos x="40" y="164"/>
                  </a:cxn>
                  <a:cxn ang="0">
                    <a:pos x="46" y="146"/>
                  </a:cxn>
                  <a:cxn ang="0">
                    <a:pos x="49" y="137"/>
                  </a:cxn>
                  <a:cxn ang="0">
                    <a:pos x="139" y="32"/>
                  </a:cxn>
                  <a:cxn ang="0">
                    <a:pos x="535" y="2"/>
                  </a:cxn>
                  <a:cxn ang="0">
                    <a:pos x="652" y="50"/>
                  </a:cxn>
                  <a:cxn ang="0">
                    <a:pos x="679" y="59"/>
                  </a:cxn>
                  <a:cxn ang="0">
                    <a:pos x="709" y="125"/>
                  </a:cxn>
                  <a:cxn ang="0">
                    <a:pos x="781" y="173"/>
                  </a:cxn>
                  <a:cxn ang="0">
                    <a:pos x="811" y="227"/>
                  </a:cxn>
                  <a:cxn ang="0">
                    <a:pos x="826" y="278"/>
                  </a:cxn>
                  <a:cxn ang="0">
                    <a:pos x="823" y="416"/>
                  </a:cxn>
                  <a:cxn ang="0">
                    <a:pos x="811" y="434"/>
                  </a:cxn>
                  <a:cxn ang="0">
                    <a:pos x="724" y="410"/>
                  </a:cxn>
                  <a:cxn ang="0">
                    <a:pos x="730" y="371"/>
                  </a:cxn>
                  <a:cxn ang="0">
                    <a:pos x="730" y="299"/>
                  </a:cxn>
                  <a:cxn ang="0">
                    <a:pos x="676" y="293"/>
                  </a:cxn>
                  <a:cxn ang="0">
                    <a:pos x="637" y="233"/>
                  </a:cxn>
                  <a:cxn ang="0">
                    <a:pos x="592" y="275"/>
                  </a:cxn>
                  <a:cxn ang="0">
                    <a:pos x="574" y="302"/>
                  </a:cxn>
                  <a:cxn ang="0">
                    <a:pos x="547" y="188"/>
                  </a:cxn>
                  <a:cxn ang="0">
                    <a:pos x="532" y="215"/>
                  </a:cxn>
                  <a:cxn ang="0">
                    <a:pos x="517" y="179"/>
                  </a:cxn>
                  <a:cxn ang="0">
                    <a:pos x="508" y="152"/>
                  </a:cxn>
                  <a:cxn ang="0">
                    <a:pos x="466" y="206"/>
                  </a:cxn>
                  <a:cxn ang="0">
                    <a:pos x="421" y="197"/>
                  </a:cxn>
                  <a:cxn ang="0">
                    <a:pos x="403" y="206"/>
                  </a:cxn>
                  <a:cxn ang="0">
                    <a:pos x="388" y="179"/>
                  </a:cxn>
                  <a:cxn ang="0">
                    <a:pos x="349" y="230"/>
                  </a:cxn>
                  <a:cxn ang="0">
                    <a:pos x="319" y="269"/>
                  </a:cxn>
                  <a:cxn ang="0">
                    <a:pos x="292" y="245"/>
                  </a:cxn>
                  <a:cxn ang="0">
                    <a:pos x="265" y="197"/>
                  </a:cxn>
                  <a:cxn ang="0">
                    <a:pos x="244" y="209"/>
                  </a:cxn>
                  <a:cxn ang="0">
                    <a:pos x="220" y="230"/>
                  </a:cxn>
                  <a:cxn ang="0">
                    <a:pos x="193" y="197"/>
                  </a:cxn>
                  <a:cxn ang="0">
                    <a:pos x="160" y="233"/>
                  </a:cxn>
                  <a:cxn ang="0">
                    <a:pos x="139" y="173"/>
                  </a:cxn>
                  <a:cxn ang="0">
                    <a:pos x="37" y="239"/>
                  </a:cxn>
                  <a:cxn ang="0">
                    <a:pos x="10" y="197"/>
                  </a:cxn>
                </a:cxnLst>
                <a:rect l="0" t="0" r="r" b="b"/>
                <a:pathLst>
                  <a:path w="827" h="442">
                    <a:moveTo>
                      <a:pt x="10" y="197"/>
                    </a:moveTo>
                    <a:cubicBezTo>
                      <a:pt x="21" y="186"/>
                      <a:pt x="29" y="175"/>
                      <a:pt x="40" y="164"/>
                    </a:cubicBezTo>
                    <a:cubicBezTo>
                      <a:pt x="42" y="158"/>
                      <a:pt x="44" y="152"/>
                      <a:pt x="46" y="146"/>
                    </a:cubicBezTo>
                    <a:cubicBezTo>
                      <a:pt x="47" y="143"/>
                      <a:pt x="49" y="137"/>
                      <a:pt x="49" y="137"/>
                    </a:cubicBezTo>
                    <a:cubicBezTo>
                      <a:pt x="57" y="83"/>
                      <a:pt x="83" y="43"/>
                      <a:pt x="139" y="32"/>
                    </a:cubicBezTo>
                    <a:cubicBezTo>
                      <a:pt x="321" y="35"/>
                      <a:pt x="334" y="0"/>
                      <a:pt x="535" y="2"/>
                    </a:cubicBezTo>
                    <a:cubicBezTo>
                      <a:pt x="563" y="7"/>
                      <a:pt x="628" y="41"/>
                      <a:pt x="652" y="50"/>
                    </a:cubicBezTo>
                    <a:cubicBezTo>
                      <a:pt x="661" y="53"/>
                      <a:pt x="679" y="59"/>
                      <a:pt x="679" y="59"/>
                    </a:cubicBezTo>
                    <a:cubicBezTo>
                      <a:pt x="701" y="76"/>
                      <a:pt x="694" y="103"/>
                      <a:pt x="709" y="125"/>
                    </a:cubicBezTo>
                    <a:cubicBezTo>
                      <a:pt x="723" y="147"/>
                      <a:pt x="757" y="165"/>
                      <a:pt x="781" y="173"/>
                    </a:cubicBezTo>
                    <a:cubicBezTo>
                      <a:pt x="797" y="189"/>
                      <a:pt x="795" y="211"/>
                      <a:pt x="811" y="227"/>
                    </a:cubicBezTo>
                    <a:cubicBezTo>
                      <a:pt x="815" y="244"/>
                      <a:pt x="820" y="261"/>
                      <a:pt x="826" y="278"/>
                    </a:cubicBezTo>
                    <a:cubicBezTo>
                      <a:pt x="825" y="324"/>
                      <a:pt x="827" y="370"/>
                      <a:pt x="823" y="416"/>
                    </a:cubicBezTo>
                    <a:cubicBezTo>
                      <a:pt x="822" y="423"/>
                      <a:pt x="811" y="434"/>
                      <a:pt x="811" y="434"/>
                    </a:cubicBezTo>
                    <a:cubicBezTo>
                      <a:pt x="745" y="431"/>
                      <a:pt x="756" y="442"/>
                      <a:pt x="724" y="410"/>
                    </a:cubicBezTo>
                    <a:cubicBezTo>
                      <a:pt x="719" y="395"/>
                      <a:pt x="722" y="384"/>
                      <a:pt x="730" y="371"/>
                    </a:cubicBezTo>
                    <a:cubicBezTo>
                      <a:pt x="734" y="345"/>
                      <a:pt x="742" y="328"/>
                      <a:pt x="730" y="299"/>
                    </a:cubicBezTo>
                    <a:cubicBezTo>
                      <a:pt x="728" y="295"/>
                      <a:pt x="680" y="293"/>
                      <a:pt x="676" y="293"/>
                    </a:cubicBezTo>
                    <a:cubicBezTo>
                      <a:pt x="660" y="282"/>
                      <a:pt x="644" y="253"/>
                      <a:pt x="637" y="233"/>
                    </a:cubicBezTo>
                    <a:cubicBezTo>
                      <a:pt x="619" y="244"/>
                      <a:pt x="611" y="269"/>
                      <a:pt x="592" y="275"/>
                    </a:cubicBezTo>
                    <a:cubicBezTo>
                      <a:pt x="584" y="298"/>
                      <a:pt x="591" y="289"/>
                      <a:pt x="574" y="302"/>
                    </a:cubicBezTo>
                    <a:cubicBezTo>
                      <a:pt x="553" y="259"/>
                      <a:pt x="607" y="178"/>
                      <a:pt x="547" y="188"/>
                    </a:cubicBezTo>
                    <a:cubicBezTo>
                      <a:pt x="541" y="197"/>
                      <a:pt x="538" y="206"/>
                      <a:pt x="532" y="215"/>
                    </a:cubicBezTo>
                    <a:cubicBezTo>
                      <a:pt x="524" y="201"/>
                      <a:pt x="521" y="194"/>
                      <a:pt x="517" y="179"/>
                    </a:cubicBezTo>
                    <a:cubicBezTo>
                      <a:pt x="514" y="170"/>
                      <a:pt x="508" y="152"/>
                      <a:pt x="508" y="152"/>
                    </a:cubicBezTo>
                    <a:cubicBezTo>
                      <a:pt x="496" y="173"/>
                      <a:pt x="491" y="198"/>
                      <a:pt x="466" y="206"/>
                    </a:cubicBezTo>
                    <a:cubicBezTo>
                      <a:pt x="444" y="193"/>
                      <a:pt x="447" y="189"/>
                      <a:pt x="421" y="197"/>
                    </a:cubicBezTo>
                    <a:cubicBezTo>
                      <a:pt x="412" y="210"/>
                      <a:pt x="417" y="220"/>
                      <a:pt x="403" y="206"/>
                    </a:cubicBezTo>
                    <a:cubicBezTo>
                      <a:pt x="396" y="184"/>
                      <a:pt x="401" y="192"/>
                      <a:pt x="388" y="179"/>
                    </a:cubicBezTo>
                    <a:cubicBezTo>
                      <a:pt x="379" y="151"/>
                      <a:pt x="357" y="220"/>
                      <a:pt x="349" y="230"/>
                    </a:cubicBezTo>
                    <a:cubicBezTo>
                      <a:pt x="346" y="240"/>
                      <a:pt x="328" y="263"/>
                      <a:pt x="319" y="269"/>
                    </a:cubicBezTo>
                    <a:cubicBezTo>
                      <a:pt x="301" y="265"/>
                      <a:pt x="306" y="254"/>
                      <a:pt x="292" y="245"/>
                    </a:cubicBezTo>
                    <a:cubicBezTo>
                      <a:pt x="288" y="233"/>
                      <a:pt x="275" y="204"/>
                      <a:pt x="265" y="197"/>
                    </a:cubicBezTo>
                    <a:cubicBezTo>
                      <a:pt x="258" y="201"/>
                      <a:pt x="250" y="203"/>
                      <a:pt x="244" y="209"/>
                    </a:cubicBezTo>
                    <a:cubicBezTo>
                      <a:pt x="220" y="233"/>
                      <a:pt x="244" y="224"/>
                      <a:pt x="220" y="230"/>
                    </a:cubicBezTo>
                    <a:cubicBezTo>
                      <a:pt x="191" y="223"/>
                      <a:pt x="218" y="205"/>
                      <a:pt x="193" y="197"/>
                    </a:cubicBezTo>
                    <a:cubicBezTo>
                      <a:pt x="173" y="202"/>
                      <a:pt x="170" y="217"/>
                      <a:pt x="160" y="233"/>
                    </a:cubicBezTo>
                    <a:cubicBezTo>
                      <a:pt x="145" y="211"/>
                      <a:pt x="169" y="180"/>
                      <a:pt x="139" y="173"/>
                    </a:cubicBezTo>
                    <a:cubicBezTo>
                      <a:pt x="95" y="184"/>
                      <a:pt x="76" y="219"/>
                      <a:pt x="37" y="239"/>
                    </a:cubicBezTo>
                    <a:cubicBezTo>
                      <a:pt x="0" y="227"/>
                      <a:pt x="10" y="239"/>
                      <a:pt x="10" y="197"/>
                    </a:cubicBezTo>
                    <a:close/>
                  </a:path>
                </a:pathLst>
              </a:custGeom>
              <a:solidFill>
                <a:srgbClr val="FFCC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7" name="Group 50"/>
            <p:cNvGrpSpPr>
              <a:grpSpLocks/>
            </p:cNvGrpSpPr>
            <p:nvPr/>
          </p:nvGrpSpPr>
          <p:grpSpPr bwMode="auto">
            <a:xfrm>
              <a:off x="5809" y="2814"/>
              <a:ext cx="561" cy="4667"/>
              <a:chOff x="5809" y="2814"/>
              <a:chExt cx="561" cy="4667"/>
            </a:xfrm>
          </p:grpSpPr>
          <p:sp>
            <p:nvSpPr>
              <p:cNvPr id="11" name="Freeform 51"/>
              <p:cNvSpPr>
                <a:spLocks/>
              </p:cNvSpPr>
              <p:nvPr/>
            </p:nvSpPr>
            <p:spPr bwMode="auto">
              <a:xfrm>
                <a:off x="6183" y="2971"/>
                <a:ext cx="187" cy="4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7" y="0"/>
                  </a:cxn>
                  <a:cxn ang="0">
                    <a:pos x="162" y="1101"/>
                  </a:cxn>
                  <a:cxn ang="0">
                    <a:pos x="0" y="1080"/>
                  </a:cxn>
                  <a:cxn ang="0">
                    <a:pos x="0" y="0"/>
                  </a:cxn>
                </a:cxnLst>
                <a:rect l="0" t="0" r="r" b="b"/>
                <a:pathLst>
                  <a:path w="187" h="1101">
                    <a:moveTo>
                      <a:pt x="0" y="0"/>
                    </a:moveTo>
                    <a:lnTo>
                      <a:pt x="187" y="0"/>
                    </a:lnTo>
                    <a:cubicBezTo>
                      <a:pt x="187" y="0"/>
                      <a:pt x="102" y="576"/>
                      <a:pt x="162" y="1101"/>
                    </a:cubicBezTo>
                    <a:cubicBezTo>
                      <a:pt x="81" y="1090"/>
                      <a:pt x="0" y="1080"/>
                      <a:pt x="0" y="108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2" name="Freeform 52"/>
              <p:cNvSpPr>
                <a:spLocks/>
              </p:cNvSpPr>
              <p:nvPr/>
            </p:nvSpPr>
            <p:spPr bwMode="auto">
              <a:xfrm>
                <a:off x="5809" y="2814"/>
                <a:ext cx="401" cy="46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80"/>
                  </a:cxn>
                  <a:cxn ang="0">
                    <a:pos x="401" y="1161"/>
                  </a:cxn>
                  <a:cxn ang="0">
                    <a:pos x="374" y="0"/>
                  </a:cxn>
                  <a:cxn ang="0">
                    <a:pos x="0" y="0"/>
                  </a:cxn>
                </a:cxnLst>
                <a:rect l="0" t="0" r="r" b="b"/>
                <a:pathLst>
                  <a:path w="401" h="1161">
                    <a:moveTo>
                      <a:pt x="0" y="0"/>
                    </a:moveTo>
                    <a:lnTo>
                      <a:pt x="0" y="1080"/>
                    </a:lnTo>
                    <a:lnTo>
                      <a:pt x="401" y="1161"/>
                    </a:lnTo>
                    <a:lnTo>
                      <a:pt x="37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66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8" name="Group 53"/>
            <p:cNvGrpSpPr>
              <a:grpSpLocks/>
            </p:cNvGrpSpPr>
            <p:nvPr/>
          </p:nvGrpSpPr>
          <p:grpSpPr bwMode="auto">
            <a:xfrm>
              <a:off x="5986" y="2117"/>
              <a:ext cx="97" cy="3948"/>
              <a:chOff x="5986" y="2117"/>
              <a:chExt cx="97" cy="3948"/>
            </a:xfrm>
          </p:grpSpPr>
          <p:sp>
            <p:nvSpPr>
              <p:cNvPr id="9" name="Oval 56"/>
              <p:cNvSpPr>
                <a:spLocks noChangeAspect="1" noChangeArrowheads="1"/>
              </p:cNvSpPr>
              <p:nvPr/>
            </p:nvSpPr>
            <p:spPr bwMode="auto">
              <a:xfrm>
                <a:off x="6009" y="2117"/>
                <a:ext cx="74" cy="71"/>
              </a:xfrm>
              <a:prstGeom prst="ellipse">
                <a:avLst/>
              </a:pr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0" name="Oval 57"/>
              <p:cNvSpPr>
                <a:spLocks noChangeAspect="1" noChangeArrowheads="1"/>
              </p:cNvSpPr>
              <p:nvPr/>
            </p:nvSpPr>
            <p:spPr bwMode="auto">
              <a:xfrm>
                <a:off x="5986" y="5994"/>
                <a:ext cx="74" cy="71"/>
              </a:xfrm>
              <a:prstGeom prst="ellipse">
                <a:avLst/>
              </a:pr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</p:grpSp>
      </p:grpSp>
      <p:sp>
        <p:nvSpPr>
          <p:cNvPr id="17" name="Right Triangle 45">
            <a:hlinkClick r:id="" action="ppaction://hlinkshowjump?jump=nextslide"/>
          </p:cNvPr>
          <p:cNvSpPr/>
          <p:nvPr/>
        </p:nvSpPr>
        <p:spPr>
          <a:xfrm rot="13500000">
            <a:off x="7975657" y="6040570"/>
            <a:ext cx="440784" cy="440784"/>
          </a:xfrm>
          <a:prstGeom prst="rtTriangle">
            <a:avLst/>
          </a:prstGeom>
          <a:solidFill>
            <a:srgbClr val="C00000"/>
          </a:solidFill>
          <a:ln w="127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8" name="Picture 22" descr="set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9952" y="2708920"/>
            <a:ext cx="3287322" cy="1008112"/>
          </a:xfrm>
          <a:prstGeom prst="rect">
            <a:avLst/>
          </a:prstGeom>
        </p:spPr>
      </p:pic>
      <p:pic>
        <p:nvPicPr>
          <p:cNvPr id="19" name="Picture 23" descr="set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 flipV="1">
            <a:off x="3275856" y="3645024"/>
            <a:ext cx="3287322" cy="1008112"/>
          </a:xfrm>
          <a:prstGeom prst="rect">
            <a:avLst/>
          </a:prstGeom>
        </p:spPr>
      </p:pic>
      <p:pic>
        <p:nvPicPr>
          <p:cNvPr id="20" name="Picture 24" descr="set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960" y="4581128"/>
            <a:ext cx="3287322" cy="1008112"/>
          </a:xfrm>
          <a:prstGeom prst="rect">
            <a:avLst/>
          </a:prstGeom>
        </p:spPr>
      </p:pic>
      <p:sp>
        <p:nvSpPr>
          <p:cNvPr id="21" name="Text Box 40"/>
          <p:cNvSpPr txBox="1">
            <a:spLocks noChangeArrowheads="1"/>
          </p:cNvSpPr>
          <p:nvPr/>
        </p:nvSpPr>
        <p:spPr bwMode="auto">
          <a:xfrm>
            <a:off x="4139952" y="2731567"/>
            <a:ext cx="299385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smtClean="0"/>
              <a:t>blanket</a:t>
            </a:r>
            <a:endParaRPr lang="en-US" sz="4400" b="1" dirty="0"/>
          </a:p>
        </p:txBody>
      </p:sp>
      <p:sp>
        <p:nvSpPr>
          <p:cNvPr id="22" name="Text Box 41"/>
          <p:cNvSpPr txBox="1">
            <a:spLocks noChangeArrowheads="1"/>
          </p:cNvSpPr>
          <p:nvPr/>
        </p:nvSpPr>
        <p:spPr bwMode="auto">
          <a:xfrm>
            <a:off x="3347864" y="3675112"/>
            <a:ext cx="335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smtClean="0"/>
              <a:t>towel</a:t>
            </a:r>
            <a:endParaRPr lang="en-US" sz="4400" b="1" dirty="0"/>
          </a:p>
        </p:txBody>
      </p:sp>
      <p:sp>
        <p:nvSpPr>
          <p:cNvPr id="23" name="Text Box 42"/>
          <p:cNvSpPr txBox="1">
            <a:spLocks noChangeArrowheads="1"/>
          </p:cNvSpPr>
          <p:nvPr/>
        </p:nvSpPr>
        <p:spPr bwMode="auto">
          <a:xfrm>
            <a:off x="4027512" y="4611216"/>
            <a:ext cx="335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smtClean="0"/>
              <a:t>hat</a:t>
            </a:r>
            <a:endParaRPr lang="en-US" sz="4400" b="1" dirty="0"/>
          </a:p>
        </p:txBody>
      </p:sp>
      <p:pic>
        <p:nvPicPr>
          <p:cNvPr id="25" name="Picture 43" descr="o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38034">
            <a:off x="6744948" y="5908513"/>
            <a:ext cx="921734" cy="709997"/>
          </a:xfrm>
          <a:prstGeom prst="rect">
            <a:avLst/>
          </a:prstGeom>
          <a:noFill/>
        </p:spPr>
      </p:pic>
      <p:sp>
        <p:nvSpPr>
          <p:cNvPr id="26" name="L-Shape 27"/>
          <p:cNvSpPr/>
          <p:nvPr/>
        </p:nvSpPr>
        <p:spPr>
          <a:xfrm rot="18779712">
            <a:off x="6422549" y="3634052"/>
            <a:ext cx="1008112" cy="576064"/>
          </a:xfrm>
          <a:prstGeom prst="corner">
            <a:avLst/>
          </a:prstGeom>
          <a:solidFill>
            <a:srgbClr val="00B050"/>
          </a:solidFill>
          <a:ln w="317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Прямоугольник 26"/>
          <p:cNvSpPr/>
          <p:nvPr/>
        </p:nvSpPr>
        <p:spPr>
          <a:xfrm>
            <a:off x="848833" y="188640"/>
            <a:ext cx="7704856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Признать поражение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4400" b="1" spc="50" dirty="0" smtClean="0">
                <a:ln w="1143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throw in the  … </a:t>
            </a:r>
            <a:endParaRPr lang="ru-RU" sz="4400" b="1" spc="50" dirty="0">
              <a:ln w="11430"/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45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0" dur="50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1" dur="50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4" dur="50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5" dur="50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50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1" grpId="2"/>
      <p:bldP spid="21" grpId="3"/>
      <p:bldP spid="22" grpId="0"/>
      <p:bldP spid="22" grpId="1"/>
      <p:bldP spid="23" grpId="0"/>
      <p:bldP spid="23" grpId="1"/>
      <p:bldP spid="23" grpId="2"/>
      <p:bldP spid="23" grpId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62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2160" y="427416"/>
            <a:ext cx="3852428" cy="297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3884" y="411243"/>
            <a:ext cx="6013185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Справились! </a:t>
            </a:r>
            <a:endParaRPr lang="uk-UA" sz="60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9672" y="3573016"/>
            <a:ext cx="5023042" cy="110799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smtClean="0">
                <a:ln w="11430"/>
                <a:solidFill>
                  <a:srgbClr val="00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Well done!</a:t>
            </a:r>
            <a:endParaRPr lang="uk-UA" sz="6600" b="1" spc="50" dirty="0">
              <a:ln w="11430"/>
              <a:solidFill>
                <a:srgbClr val="00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1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nusovka-Chernyy-kotmp3cut.foxcom.su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4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34" presetClass="emph" presetSubtype="0" repeatCount="2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7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9779" y="2031173"/>
            <a:ext cx="853529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Материал подготовлен к УМК </a:t>
            </a:r>
            <a:r>
              <a:rPr lang="en-US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Spotlight 8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Учебник английского языка, </a:t>
            </a:r>
            <a:r>
              <a:rPr lang="en-US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Appendi</a:t>
            </a:r>
            <a:r>
              <a:rPr lang="en-US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x 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Рекомендуется использовать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 заключительном изучения данной темы</a:t>
            </a:r>
            <a:endParaRPr lang="ru-RU" sz="24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61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frameshow.com/ecard_application/frames/0001865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0" b="14022"/>
          <a:stretch/>
        </p:blipFill>
        <p:spPr bwMode="auto">
          <a:xfrm>
            <a:off x="-1913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5001987" y="2209800"/>
            <a:ext cx="588093" cy="4819599"/>
            <a:chOff x="5732" y="760"/>
            <a:chExt cx="827" cy="6721"/>
          </a:xfrm>
        </p:grpSpPr>
        <p:grpSp>
          <p:nvGrpSpPr>
            <p:cNvPr id="6" name="Group 46"/>
            <p:cNvGrpSpPr>
              <a:grpSpLocks/>
            </p:cNvGrpSpPr>
            <p:nvPr/>
          </p:nvGrpSpPr>
          <p:grpSpPr bwMode="auto">
            <a:xfrm>
              <a:off x="5732" y="760"/>
              <a:ext cx="827" cy="1379"/>
              <a:chOff x="5732" y="760"/>
              <a:chExt cx="827" cy="1379"/>
            </a:xfrm>
          </p:grpSpPr>
          <p:sp>
            <p:nvSpPr>
              <p:cNvPr id="13" name="Freeform 47"/>
              <p:cNvSpPr>
                <a:spLocks/>
              </p:cNvSpPr>
              <p:nvPr/>
            </p:nvSpPr>
            <p:spPr bwMode="auto">
              <a:xfrm>
                <a:off x="6250" y="939"/>
                <a:ext cx="230" cy="1190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230" y="0"/>
                  </a:cxn>
                  <a:cxn ang="0">
                    <a:pos x="130" y="1190"/>
                  </a:cxn>
                  <a:cxn ang="0">
                    <a:pos x="0" y="1190"/>
                  </a:cxn>
                  <a:cxn ang="0">
                    <a:pos x="120" y="4"/>
                  </a:cxn>
                </a:cxnLst>
                <a:rect l="0" t="0" r="r" b="b"/>
                <a:pathLst>
                  <a:path w="230" h="1190">
                    <a:moveTo>
                      <a:pt x="120" y="4"/>
                    </a:moveTo>
                    <a:lnTo>
                      <a:pt x="230" y="0"/>
                    </a:lnTo>
                    <a:lnTo>
                      <a:pt x="130" y="1190"/>
                    </a:lnTo>
                    <a:lnTo>
                      <a:pt x="0" y="119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8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4" name="Freeform 48"/>
              <p:cNvSpPr>
                <a:spLocks/>
              </p:cNvSpPr>
              <p:nvPr/>
            </p:nvSpPr>
            <p:spPr bwMode="auto">
              <a:xfrm>
                <a:off x="5809" y="774"/>
                <a:ext cx="561" cy="1365"/>
              </a:xfrm>
              <a:custGeom>
                <a:avLst/>
                <a:gdLst/>
                <a:ahLst/>
                <a:cxnLst>
                  <a:cxn ang="0">
                    <a:pos x="0" y="169"/>
                  </a:cxn>
                  <a:cxn ang="0">
                    <a:pos x="51" y="665"/>
                  </a:cxn>
                  <a:cxn ang="0">
                    <a:pos x="31" y="935"/>
                  </a:cxn>
                  <a:cxn ang="0">
                    <a:pos x="111" y="1325"/>
                  </a:cxn>
                  <a:cxn ang="0">
                    <a:pos x="491" y="1185"/>
                  </a:cxn>
                  <a:cxn ang="0">
                    <a:pos x="561" y="169"/>
                  </a:cxn>
                  <a:cxn ang="0">
                    <a:pos x="0" y="169"/>
                  </a:cxn>
                </a:cxnLst>
                <a:rect l="0" t="0" r="r" b="b"/>
                <a:pathLst>
                  <a:path w="561" h="1365">
                    <a:moveTo>
                      <a:pt x="0" y="169"/>
                    </a:moveTo>
                    <a:cubicBezTo>
                      <a:pt x="101" y="295"/>
                      <a:pt x="46" y="537"/>
                      <a:pt x="51" y="665"/>
                    </a:cubicBezTo>
                    <a:cubicBezTo>
                      <a:pt x="56" y="793"/>
                      <a:pt x="21" y="825"/>
                      <a:pt x="31" y="935"/>
                    </a:cubicBezTo>
                    <a:cubicBezTo>
                      <a:pt x="41" y="1045"/>
                      <a:pt x="34" y="1283"/>
                      <a:pt x="111" y="1325"/>
                    </a:cubicBezTo>
                    <a:cubicBezTo>
                      <a:pt x="391" y="1325"/>
                      <a:pt x="398" y="1365"/>
                      <a:pt x="491" y="1185"/>
                    </a:cubicBezTo>
                    <a:lnTo>
                      <a:pt x="561" y="169"/>
                    </a:lnTo>
                    <a:cubicBezTo>
                      <a:pt x="479" y="0"/>
                      <a:pt x="280" y="169"/>
                      <a:pt x="0" y="169"/>
                    </a:cubicBezTo>
                    <a:close/>
                  </a:path>
                </a:pathLst>
              </a:custGeom>
              <a:solidFill>
                <a:srgbClr val="CC66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5" name="Freeform 49"/>
              <p:cNvSpPr>
                <a:spLocks/>
              </p:cNvSpPr>
              <p:nvPr/>
            </p:nvSpPr>
            <p:spPr bwMode="auto">
              <a:xfrm>
                <a:off x="5732" y="760"/>
                <a:ext cx="827" cy="442"/>
              </a:xfrm>
              <a:custGeom>
                <a:avLst/>
                <a:gdLst/>
                <a:ahLst/>
                <a:cxnLst>
                  <a:cxn ang="0">
                    <a:pos x="10" y="197"/>
                  </a:cxn>
                  <a:cxn ang="0">
                    <a:pos x="40" y="164"/>
                  </a:cxn>
                  <a:cxn ang="0">
                    <a:pos x="46" y="146"/>
                  </a:cxn>
                  <a:cxn ang="0">
                    <a:pos x="49" y="137"/>
                  </a:cxn>
                  <a:cxn ang="0">
                    <a:pos x="139" y="32"/>
                  </a:cxn>
                  <a:cxn ang="0">
                    <a:pos x="535" y="2"/>
                  </a:cxn>
                  <a:cxn ang="0">
                    <a:pos x="652" y="50"/>
                  </a:cxn>
                  <a:cxn ang="0">
                    <a:pos x="679" y="59"/>
                  </a:cxn>
                  <a:cxn ang="0">
                    <a:pos x="709" y="125"/>
                  </a:cxn>
                  <a:cxn ang="0">
                    <a:pos x="781" y="173"/>
                  </a:cxn>
                  <a:cxn ang="0">
                    <a:pos x="811" y="227"/>
                  </a:cxn>
                  <a:cxn ang="0">
                    <a:pos x="826" y="278"/>
                  </a:cxn>
                  <a:cxn ang="0">
                    <a:pos x="823" y="416"/>
                  </a:cxn>
                  <a:cxn ang="0">
                    <a:pos x="811" y="434"/>
                  </a:cxn>
                  <a:cxn ang="0">
                    <a:pos x="724" y="410"/>
                  </a:cxn>
                  <a:cxn ang="0">
                    <a:pos x="730" y="371"/>
                  </a:cxn>
                  <a:cxn ang="0">
                    <a:pos x="730" y="299"/>
                  </a:cxn>
                  <a:cxn ang="0">
                    <a:pos x="676" y="293"/>
                  </a:cxn>
                  <a:cxn ang="0">
                    <a:pos x="637" y="233"/>
                  </a:cxn>
                  <a:cxn ang="0">
                    <a:pos x="592" y="275"/>
                  </a:cxn>
                  <a:cxn ang="0">
                    <a:pos x="574" y="302"/>
                  </a:cxn>
                  <a:cxn ang="0">
                    <a:pos x="547" y="188"/>
                  </a:cxn>
                  <a:cxn ang="0">
                    <a:pos x="532" y="215"/>
                  </a:cxn>
                  <a:cxn ang="0">
                    <a:pos x="517" y="179"/>
                  </a:cxn>
                  <a:cxn ang="0">
                    <a:pos x="508" y="152"/>
                  </a:cxn>
                  <a:cxn ang="0">
                    <a:pos x="466" y="206"/>
                  </a:cxn>
                  <a:cxn ang="0">
                    <a:pos x="421" y="197"/>
                  </a:cxn>
                  <a:cxn ang="0">
                    <a:pos x="403" y="206"/>
                  </a:cxn>
                  <a:cxn ang="0">
                    <a:pos x="388" y="179"/>
                  </a:cxn>
                  <a:cxn ang="0">
                    <a:pos x="349" y="230"/>
                  </a:cxn>
                  <a:cxn ang="0">
                    <a:pos x="319" y="269"/>
                  </a:cxn>
                  <a:cxn ang="0">
                    <a:pos x="292" y="245"/>
                  </a:cxn>
                  <a:cxn ang="0">
                    <a:pos x="265" y="197"/>
                  </a:cxn>
                  <a:cxn ang="0">
                    <a:pos x="244" y="209"/>
                  </a:cxn>
                  <a:cxn ang="0">
                    <a:pos x="220" y="230"/>
                  </a:cxn>
                  <a:cxn ang="0">
                    <a:pos x="193" y="197"/>
                  </a:cxn>
                  <a:cxn ang="0">
                    <a:pos x="160" y="233"/>
                  </a:cxn>
                  <a:cxn ang="0">
                    <a:pos x="139" y="173"/>
                  </a:cxn>
                  <a:cxn ang="0">
                    <a:pos x="37" y="239"/>
                  </a:cxn>
                  <a:cxn ang="0">
                    <a:pos x="10" y="197"/>
                  </a:cxn>
                </a:cxnLst>
                <a:rect l="0" t="0" r="r" b="b"/>
                <a:pathLst>
                  <a:path w="827" h="442">
                    <a:moveTo>
                      <a:pt x="10" y="197"/>
                    </a:moveTo>
                    <a:cubicBezTo>
                      <a:pt x="21" y="186"/>
                      <a:pt x="29" y="175"/>
                      <a:pt x="40" y="164"/>
                    </a:cubicBezTo>
                    <a:cubicBezTo>
                      <a:pt x="42" y="158"/>
                      <a:pt x="44" y="152"/>
                      <a:pt x="46" y="146"/>
                    </a:cubicBezTo>
                    <a:cubicBezTo>
                      <a:pt x="47" y="143"/>
                      <a:pt x="49" y="137"/>
                      <a:pt x="49" y="137"/>
                    </a:cubicBezTo>
                    <a:cubicBezTo>
                      <a:pt x="57" y="83"/>
                      <a:pt x="83" y="43"/>
                      <a:pt x="139" y="32"/>
                    </a:cubicBezTo>
                    <a:cubicBezTo>
                      <a:pt x="321" y="35"/>
                      <a:pt x="334" y="0"/>
                      <a:pt x="535" y="2"/>
                    </a:cubicBezTo>
                    <a:cubicBezTo>
                      <a:pt x="563" y="7"/>
                      <a:pt x="628" y="41"/>
                      <a:pt x="652" y="50"/>
                    </a:cubicBezTo>
                    <a:cubicBezTo>
                      <a:pt x="661" y="53"/>
                      <a:pt x="679" y="59"/>
                      <a:pt x="679" y="59"/>
                    </a:cubicBezTo>
                    <a:cubicBezTo>
                      <a:pt x="701" y="76"/>
                      <a:pt x="694" y="103"/>
                      <a:pt x="709" y="125"/>
                    </a:cubicBezTo>
                    <a:cubicBezTo>
                      <a:pt x="723" y="147"/>
                      <a:pt x="757" y="165"/>
                      <a:pt x="781" y="173"/>
                    </a:cubicBezTo>
                    <a:cubicBezTo>
                      <a:pt x="797" y="189"/>
                      <a:pt x="795" y="211"/>
                      <a:pt x="811" y="227"/>
                    </a:cubicBezTo>
                    <a:cubicBezTo>
                      <a:pt x="815" y="244"/>
                      <a:pt x="820" y="261"/>
                      <a:pt x="826" y="278"/>
                    </a:cubicBezTo>
                    <a:cubicBezTo>
                      <a:pt x="825" y="324"/>
                      <a:pt x="827" y="370"/>
                      <a:pt x="823" y="416"/>
                    </a:cubicBezTo>
                    <a:cubicBezTo>
                      <a:pt x="822" y="423"/>
                      <a:pt x="811" y="434"/>
                      <a:pt x="811" y="434"/>
                    </a:cubicBezTo>
                    <a:cubicBezTo>
                      <a:pt x="745" y="431"/>
                      <a:pt x="756" y="442"/>
                      <a:pt x="724" y="410"/>
                    </a:cubicBezTo>
                    <a:cubicBezTo>
                      <a:pt x="719" y="395"/>
                      <a:pt x="722" y="384"/>
                      <a:pt x="730" y="371"/>
                    </a:cubicBezTo>
                    <a:cubicBezTo>
                      <a:pt x="734" y="345"/>
                      <a:pt x="742" y="328"/>
                      <a:pt x="730" y="299"/>
                    </a:cubicBezTo>
                    <a:cubicBezTo>
                      <a:pt x="728" y="295"/>
                      <a:pt x="680" y="293"/>
                      <a:pt x="676" y="293"/>
                    </a:cubicBezTo>
                    <a:cubicBezTo>
                      <a:pt x="660" y="282"/>
                      <a:pt x="644" y="253"/>
                      <a:pt x="637" y="233"/>
                    </a:cubicBezTo>
                    <a:cubicBezTo>
                      <a:pt x="619" y="244"/>
                      <a:pt x="611" y="269"/>
                      <a:pt x="592" y="275"/>
                    </a:cubicBezTo>
                    <a:cubicBezTo>
                      <a:pt x="584" y="298"/>
                      <a:pt x="591" y="289"/>
                      <a:pt x="574" y="302"/>
                    </a:cubicBezTo>
                    <a:cubicBezTo>
                      <a:pt x="553" y="259"/>
                      <a:pt x="607" y="178"/>
                      <a:pt x="547" y="188"/>
                    </a:cubicBezTo>
                    <a:cubicBezTo>
                      <a:pt x="541" y="197"/>
                      <a:pt x="538" y="206"/>
                      <a:pt x="532" y="215"/>
                    </a:cubicBezTo>
                    <a:cubicBezTo>
                      <a:pt x="524" y="201"/>
                      <a:pt x="521" y="194"/>
                      <a:pt x="517" y="179"/>
                    </a:cubicBezTo>
                    <a:cubicBezTo>
                      <a:pt x="514" y="170"/>
                      <a:pt x="508" y="152"/>
                      <a:pt x="508" y="152"/>
                    </a:cubicBezTo>
                    <a:cubicBezTo>
                      <a:pt x="496" y="173"/>
                      <a:pt x="491" y="198"/>
                      <a:pt x="466" y="206"/>
                    </a:cubicBezTo>
                    <a:cubicBezTo>
                      <a:pt x="444" y="193"/>
                      <a:pt x="447" y="189"/>
                      <a:pt x="421" y="197"/>
                    </a:cubicBezTo>
                    <a:cubicBezTo>
                      <a:pt x="412" y="210"/>
                      <a:pt x="417" y="220"/>
                      <a:pt x="403" y="206"/>
                    </a:cubicBezTo>
                    <a:cubicBezTo>
                      <a:pt x="396" y="184"/>
                      <a:pt x="401" y="192"/>
                      <a:pt x="388" y="179"/>
                    </a:cubicBezTo>
                    <a:cubicBezTo>
                      <a:pt x="379" y="151"/>
                      <a:pt x="357" y="220"/>
                      <a:pt x="349" y="230"/>
                    </a:cubicBezTo>
                    <a:cubicBezTo>
                      <a:pt x="346" y="240"/>
                      <a:pt x="328" y="263"/>
                      <a:pt x="319" y="269"/>
                    </a:cubicBezTo>
                    <a:cubicBezTo>
                      <a:pt x="301" y="265"/>
                      <a:pt x="306" y="254"/>
                      <a:pt x="292" y="245"/>
                    </a:cubicBezTo>
                    <a:cubicBezTo>
                      <a:pt x="288" y="233"/>
                      <a:pt x="275" y="204"/>
                      <a:pt x="265" y="197"/>
                    </a:cubicBezTo>
                    <a:cubicBezTo>
                      <a:pt x="258" y="201"/>
                      <a:pt x="250" y="203"/>
                      <a:pt x="244" y="209"/>
                    </a:cubicBezTo>
                    <a:cubicBezTo>
                      <a:pt x="220" y="233"/>
                      <a:pt x="244" y="224"/>
                      <a:pt x="220" y="230"/>
                    </a:cubicBezTo>
                    <a:cubicBezTo>
                      <a:pt x="191" y="223"/>
                      <a:pt x="218" y="205"/>
                      <a:pt x="193" y="197"/>
                    </a:cubicBezTo>
                    <a:cubicBezTo>
                      <a:pt x="173" y="202"/>
                      <a:pt x="170" y="217"/>
                      <a:pt x="160" y="233"/>
                    </a:cubicBezTo>
                    <a:cubicBezTo>
                      <a:pt x="145" y="211"/>
                      <a:pt x="169" y="180"/>
                      <a:pt x="139" y="173"/>
                    </a:cubicBezTo>
                    <a:cubicBezTo>
                      <a:pt x="95" y="184"/>
                      <a:pt x="76" y="219"/>
                      <a:pt x="37" y="239"/>
                    </a:cubicBezTo>
                    <a:cubicBezTo>
                      <a:pt x="0" y="227"/>
                      <a:pt x="10" y="239"/>
                      <a:pt x="10" y="197"/>
                    </a:cubicBezTo>
                    <a:close/>
                  </a:path>
                </a:pathLst>
              </a:custGeom>
              <a:solidFill>
                <a:srgbClr val="FFCC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7" name="Group 50"/>
            <p:cNvGrpSpPr>
              <a:grpSpLocks/>
            </p:cNvGrpSpPr>
            <p:nvPr/>
          </p:nvGrpSpPr>
          <p:grpSpPr bwMode="auto">
            <a:xfrm>
              <a:off x="5809" y="2814"/>
              <a:ext cx="561" cy="4667"/>
              <a:chOff x="5809" y="2814"/>
              <a:chExt cx="561" cy="4667"/>
            </a:xfrm>
          </p:grpSpPr>
          <p:sp>
            <p:nvSpPr>
              <p:cNvPr id="11" name="Freeform 51"/>
              <p:cNvSpPr>
                <a:spLocks/>
              </p:cNvSpPr>
              <p:nvPr/>
            </p:nvSpPr>
            <p:spPr bwMode="auto">
              <a:xfrm>
                <a:off x="6183" y="2971"/>
                <a:ext cx="187" cy="4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7" y="0"/>
                  </a:cxn>
                  <a:cxn ang="0">
                    <a:pos x="162" y="1101"/>
                  </a:cxn>
                  <a:cxn ang="0">
                    <a:pos x="0" y="1080"/>
                  </a:cxn>
                  <a:cxn ang="0">
                    <a:pos x="0" y="0"/>
                  </a:cxn>
                </a:cxnLst>
                <a:rect l="0" t="0" r="r" b="b"/>
                <a:pathLst>
                  <a:path w="187" h="1101">
                    <a:moveTo>
                      <a:pt x="0" y="0"/>
                    </a:moveTo>
                    <a:lnTo>
                      <a:pt x="187" y="0"/>
                    </a:lnTo>
                    <a:cubicBezTo>
                      <a:pt x="187" y="0"/>
                      <a:pt x="102" y="576"/>
                      <a:pt x="162" y="1101"/>
                    </a:cubicBezTo>
                    <a:cubicBezTo>
                      <a:pt x="81" y="1090"/>
                      <a:pt x="0" y="1080"/>
                      <a:pt x="0" y="108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2" name="Freeform 52"/>
              <p:cNvSpPr>
                <a:spLocks/>
              </p:cNvSpPr>
              <p:nvPr/>
            </p:nvSpPr>
            <p:spPr bwMode="auto">
              <a:xfrm>
                <a:off x="5809" y="2814"/>
                <a:ext cx="401" cy="46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80"/>
                  </a:cxn>
                  <a:cxn ang="0">
                    <a:pos x="401" y="1161"/>
                  </a:cxn>
                  <a:cxn ang="0">
                    <a:pos x="374" y="0"/>
                  </a:cxn>
                  <a:cxn ang="0">
                    <a:pos x="0" y="0"/>
                  </a:cxn>
                </a:cxnLst>
                <a:rect l="0" t="0" r="r" b="b"/>
                <a:pathLst>
                  <a:path w="401" h="1161">
                    <a:moveTo>
                      <a:pt x="0" y="0"/>
                    </a:moveTo>
                    <a:lnTo>
                      <a:pt x="0" y="1080"/>
                    </a:lnTo>
                    <a:lnTo>
                      <a:pt x="401" y="1161"/>
                    </a:lnTo>
                    <a:lnTo>
                      <a:pt x="37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66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8" name="Group 53"/>
            <p:cNvGrpSpPr>
              <a:grpSpLocks/>
            </p:cNvGrpSpPr>
            <p:nvPr/>
          </p:nvGrpSpPr>
          <p:grpSpPr bwMode="auto">
            <a:xfrm>
              <a:off x="5986" y="2117"/>
              <a:ext cx="97" cy="3948"/>
              <a:chOff x="5986" y="2117"/>
              <a:chExt cx="97" cy="3948"/>
            </a:xfrm>
          </p:grpSpPr>
          <p:sp>
            <p:nvSpPr>
              <p:cNvPr id="9" name="Oval 56"/>
              <p:cNvSpPr>
                <a:spLocks noChangeAspect="1" noChangeArrowheads="1"/>
              </p:cNvSpPr>
              <p:nvPr/>
            </p:nvSpPr>
            <p:spPr bwMode="auto">
              <a:xfrm>
                <a:off x="6009" y="2117"/>
                <a:ext cx="74" cy="71"/>
              </a:xfrm>
              <a:prstGeom prst="ellipse">
                <a:avLst/>
              </a:pr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0" name="Oval 57"/>
              <p:cNvSpPr>
                <a:spLocks noChangeAspect="1" noChangeArrowheads="1"/>
              </p:cNvSpPr>
              <p:nvPr/>
            </p:nvSpPr>
            <p:spPr bwMode="auto">
              <a:xfrm>
                <a:off x="5986" y="5994"/>
                <a:ext cx="74" cy="71"/>
              </a:xfrm>
              <a:prstGeom prst="ellipse">
                <a:avLst/>
              </a:pr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</p:grpSp>
      </p:grpSp>
      <p:sp>
        <p:nvSpPr>
          <p:cNvPr id="17" name="Right Triangle 45">
            <a:hlinkClick r:id="" action="ppaction://hlinkshowjump?jump=nextslide"/>
          </p:cNvPr>
          <p:cNvSpPr/>
          <p:nvPr/>
        </p:nvSpPr>
        <p:spPr>
          <a:xfrm rot="13500000">
            <a:off x="7975657" y="6040570"/>
            <a:ext cx="440784" cy="440784"/>
          </a:xfrm>
          <a:prstGeom prst="rtTriangle">
            <a:avLst/>
          </a:prstGeom>
          <a:solidFill>
            <a:srgbClr val="C00000"/>
          </a:solidFill>
          <a:ln w="127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8" name="Picture 22" descr="set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9952" y="2708920"/>
            <a:ext cx="3287322" cy="1008112"/>
          </a:xfrm>
          <a:prstGeom prst="rect">
            <a:avLst/>
          </a:prstGeom>
        </p:spPr>
      </p:pic>
      <p:pic>
        <p:nvPicPr>
          <p:cNvPr id="19" name="Picture 23" descr="set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 flipV="1">
            <a:off x="3275856" y="3645024"/>
            <a:ext cx="3287322" cy="1008112"/>
          </a:xfrm>
          <a:prstGeom prst="rect">
            <a:avLst/>
          </a:prstGeom>
        </p:spPr>
      </p:pic>
      <p:pic>
        <p:nvPicPr>
          <p:cNvPr id="20" name="Picture 24" descr="set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960" y="4581128"/>
            <a:ext cx="3287322" cy="1008112"/>
          </a:xfrm>
          <a:prstGeom prst="rect">
            <a:avLst/>
          </a:prstGeom>
        </p:spPr>
      </p:pic>
      <p:sp>
        <p:nvSpPr>
          <p:cNvPr id="21" name="Text Box 40"/>
          <p:cNvSpPr txBox="1">
            <a:spLocks noChangeArrowheads="1"/>
          </p:cNvSpPr>
          <p:nvPr/>
        </p:nvSpPr>
        <p:spPr bwMode="auto">
          <a:xfrm>
            <a:off x="4139952" y="2731567"/>
            <a:ext cx="299385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smtClean="0"/>
              <a:t>bread</a:t>
            </a:r>
            <a:endParaRPr lang="en-US" sz="4400" b="1" dirty="0"/>
          </a:p>
        </p:txBody>
      </p:sp>
      <p:sp>
        <p:nvSpPr>
          <p:cNvPr id="22" name="Text Box 41"/>
          <p:cNvSpPr txBox="1">
            <a:spLocks noChangeArrowheads="1"/>
          </p:cNvSpPr>
          <p:nvPr/>
        </p:nvSpPr>
        <p:spPr bwMode="auto">
          <a:xfrm>
            <a:off x="3347864" y="3675112"/>
            <a:ext cx="335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smtClean="0"/>
              <a:t>cake</a:t>
            </a:r>
            <a:endParaRPr lang="en-US" sz="4400" b="1" dirty="0"/>
          </a:p>
        </p:txBody>
      </p:sp>
      <p:sp>
        <p:nvSpPr>
          <p:cNvPr id="23" name="Text Box 42"/>
          <p:cNvSpPr txBox="1">
            <a:spLocks noChangeArrowheads="1"/>
          </p:cNvSpPr>
          <p:nvPr/>
        </p:nvSpPr>
        <p:spPr bwMode="auto">
          <a:xfrm>
            <a:off x="4027512" y="4611216"/>
            <a:ext cx="335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smtClean="0"/>
              <a:t>cheese</a:t>
            </a:r>
            <a:endParaRPr lang="en-US" sz="4400" b="1" dirty="0"/>
          </a:p>
        </p:txBody>
      </p:sp>
      <p:pic>
        <p:nvPicPr>
          <p:cNvPr id="25" name="Picture 43" descr="o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38034">
            <a:off x="6744948" y="5908513"/>
            <a:ext cx="921734" cy="709997"/>
          </a:xfrm>
          <a:prstGeom prst="rect">
            <a:avLst/>
          </a:prstGeom>
          <a:noFill/>
        </p:spPr>
      </p:pic>
      <p:sp>
        <p:nvSpPr>
          <p:cNvPr id="26" name="L-Shape 27"/>
          <p:cNvSpPr/>
          <p:nvPr/>
        </p:nvSpPr>
        <p:spPr>
          <a:xfrm rot="18779712">
            <a:off x="6440822" y="3634052"/>
            <a:ext cx="1008112" cy="576064"/>
          </a:xfrm>
          <a:prstGeom prst="corner">
            <a:avLst/>
          </a:prstGeom>
          <a:solidFill>
            <a:srgbClr val="00B050"/>
          </a:solidFill>
          <a:ln w="317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9" name="Прямоугольник 28"/>
          <p:cNvSpPr/>
          <p:nvPr/>
        </p:nvSpPr>
        <p:spPr>
          <a:xfrm>
            <a:off x="848833" y="188640"/>
            <a:ext cx="7704856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Легко! Пустяк!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4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a piece of … </a:t>
            </a:r>
            <a:endParaRPr lang="ru-RU" sz="4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41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0" dur="50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1" dur="50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4" dur="50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5" dur="50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50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1" grpId="2"/>
      <p:bldP spid="21" grpId="3"/>
      <p:bldP spid="22" grpId="0"/>
      <p:bldP spid="22" grpId="1"/>
      <p:bldP spid="23" grpId="0"/>
      <p:bldP spid="23" grpId="1"/>
      <p:bldP spid="23" grpId="2"/>
      <p:bldP spid="23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" y="-29058"/>
            <a:ext cx="9131005" cy="6887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5001987" y="2209801"/>
            <a:ext cx="588093" cy="4387552"/>
            <a:chOff x="5732" y="760"/>
            <a:chExt cx="827" cy="6721"/>
          </a:xfrm>
        </p:grpSpPr>
        <p:grpSp>
          <p:nvGrpSpPr>
            <p:cNvPr id="6" name="Group 46"/>
            <p:cNvGrpSpPr>
              <a:grpSpLocks/>
            </p:cNvGrpSpPr>
            <p:nvPr/>
          </p:nvGrpSpPr>
          <p:grpSpPr bwMode="auto">
            <a:xfrm>
              <a:off x="5732" y="760"/>
              <a:ext cx="827" cy="1379"/>
              <a:chOff x="5732" y="760"/>
              <a:chExt cx="827" cy="1379"/>
            </a:xfrm>
          </p:grpSpPr>
          <p:sp>
            <p:nvSpPr>
              <p:cNvPr id="13" name="Freeform 47"/>
              <p:cNvSpPr>
                <a:spLocks/>
              </p:cNvSpPr>
              <p:nvPr/>
            </p:nvSpPr>
            <p:spPr bwMode="auto">
              <a:xfrm>
                <a:off x="6250" y="939"/>
                <a:ext cx="230" cy="1190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230" y="0"/>
                  </a:cxn>
                  <a:cxn ang="0">
                    <a:pos x="130" y="1190"/>
                  </a:cxn>
                  <a:cxn ang="0">
                    <a:pos x="0" y="1190"/>
                  </a:cxn>
                  <a:cxn ang="0">
                    <a:pos x="120" y="4"/>
                  </a:cxn>
                </a:cxnLst>
                <a:rect l="0" t="0" r="r" b="b"/>
                <a:pathLst>
                  <a:path w="230" h="1190">
                    <a:moveTo>
                      <a:pt x="120" y="4"/>
                    </a:moveTo>
                    <a:lnTo>
                      <a:pt x="230" y="0"/>
                    </a:lnTo>
                    <a:lnTo>
                      <a:pt x="130" y="1190"/>
                    </a:lnTo>
                    <a:lnTo>
                      <a:pt x="0" y="119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8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4" name="Freeform 48"/>
              <p:cNvSpPr>
                <a:spLocks/>
              </p:cNvSpPr>
              <p:nvPr/>
            </p:nvSpPr>
            <p:spPr bwMode="auto">
              <a:xfrm>
                <a:off x="5809" y="774"/>
                <a:ext cx="561" cy="1365"/>
              </a:xfrm>
              <a:custGeom>
                <a:avLst/>
                <a:gdLst/>
                <a:ahLst/>
                <a:cxnLst>
                  <a:cxn ang="0">
                    <a:pos x="0" y="169"/>
                  </a:cxn>
                  <a:cxn ang="0">
                    <a:pos x="51" y="665"/>
                  </a:cxn>
                  <a:cxn ang="0">
                    <a:pos x="31" y="935"/>
                  </a:cxn>
                  <a:cxn ang="0">
                    <a:pos x="111" y="1325"/>
                  </a:cxn>
                  <a:cxn ang="0">
                    <a:pos x="491" y="1185"/>
                  </a:cxn>
                  <a:cxn ang="0">
                    <a:pos x="561" y="169"/>
                  </a:cxn>
                  <a:cxn ang="0">
                    <a:pos x="0" y="169"/>
                  </a:cxn>
                </a:cxnLst>
                <a:rect l="0" t="0" r="r" b="b"/>
                <a:pathLst>
                  <a:path w="561" h="1365">
                    <a:moveTo>
                      <a:pt x="0" y="169"/>
                    </a:moveTo>
                    <a:cubicBezTo>
                      <a:pt x="101" y="295"/>
                      <a:pt x="46" y="537"/>
                      <a:pt x="51" y="665"/>
                    </a:cubicBezTo>
                    <a:cubicBezTo>
                      <a:pt x="56" y="793"/>
                      <a:pt x="21" y="825"/>
                      <a:pt x="31" y="935"/>
                    </a:cubicBezTo>
                    <a:cubicBezTo>
                      <a:pt x="41" y="1045"/>
                      <a:pt x="34" y="1283"/>
                      <a:pt x="111" y="1325"/>
                    </a:cubicBezTo>
                    <a:cubicBezTo>
                      <a:pt x="391" y="1325"/>
                      <a:pt x="398" y="1365"/>
                      <a:pt x="491" y="1185"/>
                    </a:cubicBezTo>
                    <a:lnTo>
                      <a:pt x="561" y="169"/>
                    </a:lnTo>
                    <a:cubicBezTo>
                      <a:pt x="479" y="0"/>
                      <a:pt x="280" y="169"/>
                      <a:pt x="0" y="169"/>
                    </a:cubicBezTo>
                    <a:close/>
                  </a:path>
                </a:pathLst>
              </a:custGeom>
              <a:solidFill>
                <a:srgbClr val="CC66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5" name="Freeform 49"/>
              <p:cNvSpPr>
                <a:spLocks/>
              </p:cNvSpPr>
              <p:nvPr/>
            </p:nvSpPr>
            <p:spPr bwMode="auto">
              <a:xfrm>
                <a:off x="5732" y="760"/>
                <a:ext cx="827" cy="442"/>
              </a:xfrm>
              <a:custGeom>
                <a:avLst/>
                <a:gdLst/>
                <a:ahLst/>
                <a:cxnLst>
                  <a:cxn ang="0">
                    <a:pos x="10" y="197"/>
                  </a:cxn>
                  <a:cxn ang="0">
                    <a:pos x="40" y="164"/>
                  </a:cxn>
                  <a:cxn ang="0">
                    <a:pos x="46" y="146"/>
                  </a:cxn>
                  <a:cxn ang="0">
                    <a:pos x="49" y="137"/>
                  </a:cxn>
                  <a:cxn ang="0">
                    <a:pos x="139" y="32"/>
                  </a:cxn>
                  <a:cxn ang="0">
                    <a:pos x="535" y="2"/>
                  </a:cxn>
                  <a:cxn ang="0">
                    <a:pos x="652" y="50"/>
                  </a:cxn>
                  <a:cxn ang="0">
                    <a:pos x="679" y="59"/>
                  </a:cxn>
                  <a:cxn ang="0">
                    <a:pos x="709" y="125"/>
                  </a:cxn>
                  <a:cxn ang="0">
                    <a:pos x="781" y="173"/>
                  </a:cxn>
                  <a:cxn ang="0">
                    <a:pos x="811" y="227"/>
                  </a:cxn>
                  <a:cxn ang="0">
                    <a:pos x="826" y="278"/>
                  </a:cxn>
                  <a:cxn ang="0">
                    <a:pos x="823" y="416"/>
                  </a:cxn>
                  <a:cxn ang="0">
                    <a:pos x="811" y="434"/>
                  </a:cxn>
                  <a:cxn ang="0">
                    <a:pos x="724" y="410"/>
                  </a:cxn>
                  <a:cxn ang="0">
                    <a:pos x="730" y="371"/>
                  </a:cxn>
                  <a:cxn ang="0">
                    <a:pos x="730" y="299"/>
                  </a:cxn>
                  <a:cxn ang="0">
                    <a:pos x="676" y="293"/>
                  </a:cxn>
                  <a:cxn ang="0">
                    <a:pos x="637" y="233"/>
                  </a:cxn>
                  <a:cxn ang="0">
                    <a:pos x="592" y="275"/>
                  </a:cxn>
                  <a:cxn ang="0">
                    <a:pos x="574" y="302"/>
                  </a:cxn>
                  <a:cxn ang="0">
                    <a:pos x="547" y="188"/>
                  </a:cxn>
                  <a:cxn ang="0">
                    <a:pos x="532" y="215"/>
                  </a:cxn>
                  <a:cxn ang="0">
                    <a:pos x="517" y="179"/>
                  </a:cxn>
                  <a:cxn ang="0">
                    <a:pos x="508" y="152"/>
                  </a:cxn>
                  <a:cxn ang="0">
                    <a:pos x="466" y="206"/>
                  </a:cxn>
                  <a:cxn ang="0">
                    <a:pos x="421" y="197"/>
                  </a:cxn>
                  <a:cxn ang="0">
                    <a:pos x="403" y="206"/>
                  </a:cxn>
                  <a:cxn ang="0">
                    <a:pos x="388" y="179"/>
                  </a:cxn>
                  <a:cxn ang="0">
                    <a:pos x="349" y="230"/>
                  </a:cxn>
                  <a:cxn ang="0">
                    <a:pos x="319" y="269"/>
                  </a:cxn>
                  <a:cxn ang="0">
                    <a:pos x="292" y="245"/>
                  </a:cxn>
                  <a:cxn ang="0">
                    <a:pos x="265" y="197"/>
                  </a:cxn>
                  <a:cxn ang="0">
                    <a:pos x="244" y="209"/>
                  </a:cxn>
                  <a:cxn ang="0">
                    <a:pos x="220" y="230"/>
                  </a:cxn>
                  <a:cxn ang="0">
                    <a:pos x="193" y="197"/>
                  </a:cxn>
                  <a:cxn ang="0">
                    <a:pos x="160" y="233"/>
                  </a:cxn>
                  <a:cxn ang="0">
                    <a:pos x="139" y="173"/>
                  </a:cxn>
                  <a:cxn ang="0">
                    <a:pos x="37" y="239"/>
                  </a:cxn>
                  <a:cxn ang="0">
                    <a:pos x="10" y="197"/>
                  </a:cxn>
                </a:cxnLst>
                <a:rect l="0" t="0" r="r" b="b"/>
                <a:pathLst>
                  <a:path w="827" h="442">
                    <a:moveTo>
                      <a:pt x="10" y="197"/>
                    </a:moveTo>
                    <a:cubicBezTo>
                      <a:pt x="21" y="186"/>
                      <a:pt x="29" y="175"/>
                      <a:pt x="40" y="164"/>
                    </a:cubicBezTo>
                    <a:cubicBezTo>
                      <a:pt x="42" y="158"/>
                      <a:pt x="44" y="152"/>
                      <a:pt x="46" y="146"/>
                    </a:cubicBezTo>
                    <a:cubicBezTo>
                      <a:pt x="47" y="143"/>
                      <a:pt x="49" y="137"/>
                      <a:pt x="49" y="137"/>
                    </a:cubicBezTo>
                    <a:cubicBezTo>
                      <a:pt x="57" y="83"/>
                      <a:pt x="83" y="43"/>
                      <a:pt x="139" y="32"/>
                    </a:cubicBezTo>
                    <a:cubicBezTo>
                      <a:pt x="321" y="35"/>
                      <a:pt x="334" y="0"/>
                      <a:pt x="535" y="2"/>
                    </a:cubicBezTo>
                    <a:cubicBezTo>
                      <a:pt x="563" y="7"/>
                      <a:pt x="628" y="41"/>
                      <a:pt x="652" y="50"/>
                    </a:cubicBezTo>
                    <a:cubicBezTo>
                      <a:pt x="661" y="53"/>
                      <a:pt x="679" y="59"/>
                      <a:pt x="679" y="59"/>
                    </a:cubicBezTo>
                    <a:cubicBezTo>
                      <a:pt x="701" y="76"/>
                      <a:pt x="694" y="103"/>
                      <a:pt x="709" y="125"/>
                    </a:cubicBezTo>
                    <a:cubicBezTo>
                      <a:pt x="723" y="147"/>
                      <a:pt x="757" y="165"/>
                      <a:pt x="781" y="173"/>
                    </a:cubicBezTo>
                    <a:cubicBezTo>
                      <a:pt x="797" y="189"/>
                      <a:pt x="795" y="211"/>
                      <a:pt x="811" y="227"/>
                    </a:cubicBezTo>
                    <a:cubicBezTo>
                      <a:pt x="815" y="244"/>
                      <a:pt x="820" y="261"/>
                      <a:pt x="826" y="278"/>
                    </a:cubicBezTo>
                    <a:cubicBezTo>
                      <a:pt x="825" y="324"/>
                      <a:pt x="827" y="370"/>
                      <a:pt x="823" y="416"/>
                    </a:cubicBezTo>
                    <a:cubicBezTo>
                      <a:pt x="822" y="423"/>
                      <a:pt x="811" y="434"/>
                      <a:pt x="811" y="434"/>
                    </a:cubicBezTo>
                    <a:cubicBezTo>
                      <a:pt x="745" y="431"/>
                      <a:pt x="756" y="442"/>
                      <a:pt x="724" y="410"/>
                    </a:cubicBezTo>
                    <a:cubicBezTo>
                      <a:pt x="719" y="395"/>
                      <a:pt x="722" y="384"/>
                      <a:pt x="730" y="371"/>
                    </a:cubicBezTo>
                    <a:cubicBezTo>
                      <a:pt x="734" y="345"/>
                      <a:pt x="742" y="328"/>
                      <a:pt x="730" y="299"/>
                    </a:cubicBezTo>
                    <a:cubicBezTo>
                      <a:pt x="728" y="295"/>
                      <a:pt x="680" y="293"/>
                      <a:pt x="676" y="293"/>
                    </a:cubicBezTo>
                    <a:cubicBezTo>
                      <a:pt x="660" y="282"/>
                      <a:pt x="644" y="253"/>
                      <a:pt x="637" y="233"/>
                    </a:cubicBezTo>
                    <a:cubicBezTo>
                      <a:pt x="619" y="244"/>
                      <a:pt x="611" y="269"/>
                      <a:pt x="592" y="275"/>
                    </a:cubicBezTo>
                    <a:cubicBezTo>
                      <a:pt x="584" y="298"/>
                      <a:pt x="591" y="289"/>
                      <a:pt x="574" y="302"/>
                    </a:cubicBezTo>
                    <a:cubicBezTo>
                      <a:pt x="553" y="259"/>
                      <a:pt x="607" y="178"/>
                      <a:pt x="547" y="188"/>
                    </a:cubicBezTo>
                    <a:cubicBezTo>
                      <a:pt x="541" y="197"/>
                      <a:pt x="538" y="206"/>
                      <a:pt x="532" y="215"/>
                    </a:cubicBezTo>
                    <a:cubicBezTo>
                      <a:pt x="524" y="201"/>
                      <a:pt x="521" y="194"/>
                      <a:pt x="517" y="179"/>
                    </a:cubicBezTo>
                    <a:cubicBezTo>
                      <a:pt x="514" y="170"/>
                      <a:pt x="508" y="152"/>
                      <a:pt x="508" y="152"/>
                    </a:cubicBezTo>
                    <a:cubicBezTo>
                      <a:pt x="496" y="173"/>
                      <a:pt x="491" y="198"/>
                      <a:pt x="466" y="206"/>
                    </a:cubicBezTo>
                    <a:cubicBezTo>
                      <a:pt x="444" y="193"/>
                      <a:pt x="447" y="189"/>
                      <a:pt x="421" y="197"/>
                    </a:cubicBezTo>
                    <a:cubicBezTo>
                      <a:pt x="412" y="210"/>
                      <a:pt x="417" y="220"/>
                      <a:pt x="403" y="206"/>
                    </a:cubicBezTo>
                    <a:cubicBezTo>
                      <a:pt x="396" y="184"/>
                      <a:pt x="401" y="192"/>
                      <a:pt x="388" y="179"/>
                    </a:cubicBezTo>
                    <a:cubicBezTo>
                      <a:pt x="379" y="151"/>
                      <a:pt x="357" y="220"/>
                      <a:pt x="349" y="230"/>
                    </a:cubicBezTo>
                    <a:cubicBezTo>
                      <a:pt x="346" y="240"/>
                      <a:pt x="328" y="263"/>
                      <a:pt x="319" y="269"/>
                    </a:cubicBezTo>
                    <a:cubicBezTo>
                      <a:pt x="301" y="265"/>
                      <a:pt x="306" y="254"/>
                      <a:pt x="292" y="245"/>
                    </a:cubicBezTo>
                    <a:cubicBezTo>
                      <a:pt x="288" y="233"/>
                      <a:pt x="275" y="204"/>
                      <a:pt x="265" y="197"/>
                    </a:cubicBezTo>
                    <a:cubicBezTo>
                      <a:pt x="258" y="201"/>
                      <a:pt x="250" y="203"/>
                      <a:pt x="244" y="209"/>
                    </a:cubicBezTo>
                    <a:cubicBezTo>
                      <a:pt x="220" y="233"/>
                      <a:pt x="244" y="224"/>
                      <a:pt x="220" y="230"/>
                    </a:cubicBezTo>
                    <a:cubicBezTo>
                      <a:pt x="191" y="223"/>
                      <a:pt x="218" y="205"/>
                      <a:pt x="193" y="197"/>
                    </a:cubicBezTo>
                    <a:cubicBezTo>
                      <a:pt x="173" y="202"/>
                      <a:pt x="170" y="217"/>
                      <a:pt x="160" y="233"/>
                    </a:cubicBezTo>
                    <a:cubicBezTo>
                      <a:pt x="145" y="211"/>
                      <a:pt x="169" y="180"/>
                      <a:pt x="139" y="173"/>
                    </a:cubicBezTo>
                    <a:cubicBezTo>
                      <a:pt x="95" y="184"/>
                      <a:pt x="76" y="219"/>
                      <a:pt x="37" y="239"/>
                    </a:cubicBezTo>
                    <a:cubicBezTo>
                      <a:pt x="0" y="227"/>
                      <a:pt x="10" y="239"/>
                      <a:pt x="10" y="197"/>
                    </a:cubicBezTo>
                    <a:close/>
                  </a:path>
                </a:pathLst>
              </a:custGeom>
              <a:solidFill>
                <a:srgbClr val="FFCC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7" name="Group 50"/>
            <p:cNvGrpSpPr>
              <a:grpSpLocks/>
            </p:cNvGrpSpPr>
            <p:nvPr/>
          </p:nvGrpSpPr>
          <p:grpSpPr bwMode="auto">
            <a:xfrm>
              <a:off x="5809" y="2814"/>
              <a:ext cx="561" cy="4667"/>
              <a:chOff x="5809" y="2814"/>
              <a:chExt cx="561" cy="4667"/>
            </a:xfrm>
          </p:grpSpPr>
          <p:sp>
            <p:nvSpPr>
              <p:cNvPr id="11" name="Freeform 51"/>
              <p:cNvSpPr>
                <a:spLocks/>
              </p:cNvSpPr>
              <p:nvPr/>
            </p:nvSpPr>
            <p:spPr bwMode="auto">
              <a:xfrm>
                <a:off x="6183" y="2971"/>
                <a:ext cx="187" cy="4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7" y="0"/>
                  </a:cxn>
                  <a:cxn ang="0">
                    <a:pos x="162" y="1101"/>
                  </a:cxn>
                  <a:cxn ang="0">
                    <a:pos x="0" y="1080"/>
                  </a:cxn>
                  <a:cxn ang="0">
                    <a:pos x="0" y="0"/>
                  </a:cxn>
                </a:cxnLst>
                <a:rect l="0" t="0" r="r" b="b"/>
                <a:pathLst>
                  <a:path w="187" h="1101">
                    <a:moveTo>
                      <a:pt x="0" y="0"/>
                    </a:moveTo>
                    <a:lnTo>
                      <a:pt x="187" y="0"/>
                    </a:lnTo>
                    <a:cubicBezTo>
                      <a:pt x="187" y="0"/>
                      <a:pt x="102" y="576"/>
                      <a:pt x="162" y="1101"/>
                    </a:cubicBezTo>
                    <a:cubicBezTo>
                      <a:pt x="81" y="1090"/>
                      <a:pt x="0" y="1080"/>
                      <a:pt x="0" y="108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2" name="Freeform 52"/>
              <p:cNvSpPr>
                <a:spLocks/>
              </p:cNvSpPr>
              <p:nvPr/>
            </p:nvSpPr>
            <p:spPr bwMode="auto">
              <a:xfrm>
                <a:off x="5809" y="2814"/>
                <a:ext cx="401" cy="46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80"/>
                  </a:cxn>
                  <a:cxn ang="0">
                    <a:pos x="401" y="1161"/>
                  </a:cxn>
                  <a:cxn ang="0">
                    <a:pos x="374" y="0"/>
                  </a:cxn>
                  <a:cxn ang="0">
                    <a:pos x="0" y="0"/>
                  </a:cxn>
                </a:cxnLst>
                <a:rect l="0" t="0" r="r" b="b"/>
                <a:pathLst>
                  <a:path w="401" h="1161">
                    <a:moveTo>
                      <a:pt x="0" y="0"/>
                    </a:moveTo>
                    <a:lnTo>
                      <a:pt x="0" y="1080"/>
                    </a:lnTo>
                    <a:lnTo>
                      <a:pt x="401" y="1161"/>
                    </a:lnTo>
                    <a:lnTo>
                      <a:pt x="37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66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8" name="Group 53"/>
            <p:cNvGrpSpPr>
              <a:grpSpLocks/>
            </p:cNvGrpSpPr>
            <p:nvPr/>
          </p:nvGrpSpPr>
          <p:grpSpPr bwMode="auto">
            <a:xfrm>
              <a:off x="5986" y="2117"/>
              <a:ext cx="97" cy="3948"/>
              <a:chOff x="5986" y="2117"/>
              <a:chExt cx="97" cy="3948"/>
            </a:xfrm>
          </p:grpSpPr>
          <p:sp>
            <p:nvSpPr>
              <p:cNvPr id="9" name="Oval 56"/>
              <p:cNvSpPr>
                <a:spLocks noChangeAspect="1" noChangeArrowheads="1"/>
              </p:cNvSpPr>
              <p:nvPr/>
            </p:nvSpPr>
            <p:spPr bwMode="auto">
              <a:xfrm>
                <a:off x="6009" y="2117"/>
                <a:ext cx="74" cy="71"/>
              </a:xfrm>
              <a:prstGeom prst="ellipse">
                <a:avLst/>
              </a:pr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0" name="Oval 57"/>
              <p:cNvSpPr>
                <a:spLocks noChangeAspect="1" noChangeArrowheads="1"/>
              </p:cNvSpPr>
              <p:nvPr/>
            </p:nvSpPr>
            <p:spPr bwMode="auto">
              <a:xfrm>
                <a:off x="5986" y="5994"/>
                <a:ext cx="74" cy="71"/>
              </a:xfrm>
              <a:prstGeom prst="ellipse">
                <a:avLst/>
              </a:pr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</p:grpSp>
      </p:grpSp>
      <p:sp>
        <p:nvSpPr>
          <p:cNvPr id="17" name="Right Triangle 45">
            <a:hlinkClick r:id="" action="ppaction://hlinkshowjump?jump=nextslide"/>
          </p:cNvPr>
          <p:cNvSpPr/>
          <p:nvPr/>
        </p:nvSpPr>
        <p:spPr>
          <a:xfrm rot="13500000">
            <a:off x="7975657" y="6040570"/>
            <a:ext cx="440784" cy="440784"/>
          </a:xfrm>
          <a:prstGeom prst="rtTriangle">
            <a:avLst/>
          </a:prstGeom>
          <a:solidFill>
            <a:srgbClr val="C00000"/>
          </a:solidFill>
          <a:ln w="127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8" name="Picture 22" descr="set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9952" y="2708920"/>
            <a:ext cx="3287322" cy="1008112"/>
          </a:xfrm>
          <a:prstGeom prst="rect">
            <a:avLst/>
          </a:prstGeom>
        </p:spPr>
      </p:pic>
      <p:pic>
        <p:nvPicPr>
          <p:cNvPr id="19" name="Picture 23" descr="set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 flipV="1">
            <a:off x="3275856" y="3645024"/>
            <a:ext cx="3287322" cy="1008112"/>
          </a:xfrm>
          <a:prstGeom prst="rect">
            <a:avLst/>
          </a:prstGeom>
        </p:spPr>
      </p:pic>
      <p:pic>
        <p:nvPicPr>
          <p:cNvPr id="20" name="Picture 24" descr="set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960" y="4581128"/>
            <a:ext cx="3287322" cy="1008112"/>
          </a:xfrm>
          <a:prstGeom prst="rect">
            <a:avLst/>
          </a:prstGeom>
        </p:spPr>
      </p:pic>
      <p:sp>
        <p:nvSpPr>
          <p:cNvPr id="21" name="Text Box 40"/>
          <p:cNvSpPr txBox="1">
            <a:spLocks noChangeArrowheads="1"/>
          </p:cNvSpPr>
          <p:nvPr/>
        </p:nvSpPr>
        <p:spPr bwMode="auto">
          <a:xfrm>
            <a:off x="4211960" y="2731567"/>
            <a:ext cx="299385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smtClean="0"/>
              <a:t>neck</a:t>
            </a:r>
            <a:endParaRPr lang="en-US" sz="4400" b="1" dirty="0"/>
          </a:p>
        </p:txBody>
      </p:sp>
      <p:sp>
        <p:nvSpPr>
          <p:cNvPr id="22" name="Text Box 41"/>
          <p:cNvSpPr txBox="1">
            <a:spLocks noChangeArrowheads="1"/>
          </p:cNvSpPr>
          <p:nvPr/>
        </p:nvSpPr>
        <p:spPr bwMode="auto">
          <a:xfrm>
            <a:off x="3419872" y="3675112"/>
            <a:ext cx="309634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smtClean="0"/>
              <a:t>eyes</a:t>
            </a:r>
            <a:endParaRPr lang="en-US" sz="4400" b="1" dirty="0"/>
          </a:p>
        </p:txBody>
      </p:sp>
      <p:sp>
        <p:nvSpPr>
          <p:cNvPr id="23" name="Text Box 42"/>
          <p:cNvSpPr txBox="1">
            <a:spLocks noChangeArrowheads="1"/>
          </p:cNvSpPr>
          <p:nvPr/>
        </p:nvSpPr>
        <p:spPr bwMode="auto">
          <a:xfrm>
            <a:off x="4211960" y="4611216"/>
            <a:ext cx="316835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smtClean="0"/>
              <a:t>ears</a:t>
            </a:r>
            <a:endParaRPr lang="en-US" sz="4400" b="1" dirty="0"/>
          </a:p>
        </p:txBody>
      </p:sp>
      <p:pic>
        <p:nvPicPr>
          <p:cNvPr id="25" name="Picture 43" descr="o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38034">
            <a:off x="6744948" y="5908513"/>
            <a:ext cx="921734" cy="709997"/>
          </a:xfrm>
          <a:prstGeom prst="rect">
            <a:avLst/>
          </a:prstGeom>
          <a:noFill/>
        </p:spPr>
      </p:pic>
      <p:sp>
        <p:nvSpPr>
          <p:cNvPr id="26" name="L-Shape 27"/>
          <p:cNvSpPr/>
          <p:nvPr/>
        </p:nvSpPr>
        <p:spPr>
          <a:xfrm rot="18779712">
            <a:off x="7502331" y="2697947"/>
            <a:ext cx="1008112" cy="576064"/>
          </a:xfrm>
          <a:prstGeom prst="corner">
            <a:avLst/>
          </a:prstGeom>
          <a:solidFill>
            <a:srgbClr val="00B050"/>
          </a:solidFill>
          <a:ln w="317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Прямоугольник 26"/>
          <p:cNvSpPr/>
          <p:nvPr/>
        </p:nvSpPr>
        <p:spPr>
          <a:xfrm>
            <a:off x="848833" y="188640"/>
            <a:ext cx="7704856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Быть назойливым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4400" b="1" spc="50" dirty="0" smtClean="0">
                <a:ln w="11430"/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be a pain in the …</a:t>
            </a:r>
            <a:endParaRPr lang="ru-RU" sz="4400" b="1" spc="50" dirty="0">
              <a:ln w="11430"/>
              <a:solidFill>
                <a:srgbClr val="0000FF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59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0" dur="50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3" dur="50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5" dur="50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50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  <p:bldP spid="21" grpId="1"/>
      <p:bldP spid="22" grpId="0"/>
      <p:bldP spid="22" grpId="1"/>
      <p:bldP spid="22" grpId="2"/>
      <p:bldP spid="22" grpId="3"/>
      <p:bldP spid="23" grpId="0"/>
      <p:bldP spid="23" grpId="1"/>
      <p:bldP spid="23" grpId="2"/>
      <p:bldP spid="23" grpId="3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83"/>
          <a:stretch/>
        </p:blipFill>
        <p:spPr bwMode="auto">
          <a:xfrm>
            <a:off x="-9128" y="0"/>
            <a:ext cx="91531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5001987" y="2209801"/>
            <a:ext cx="588093" cy="4387552"/>
            <a:chOff x="5732" y="760"/>
            <a:chExt cx="827" cy="6721"/>
          </a:xfrm>
        </p:grpSpPr>
        <p:grpSp>
          <p:nvGrpSpPr>
            <p:cNvPr id="6" name="Group 46"/>
            <p:cNvGrpSpPr>
              <a:grpSpLocks/>
            </p:cNvGrpSpPr>
            <p:nvPr/>
          </p:nvGrpSpPr>
          <p:grpSpPr bwMode="auto">
            <a:xfrm>
              <a:off x="5732" y="760"/>
              <a:ext cx="827" cy="1379"/>
              <a:chOff x="5732" y="760"/>
              <a:chExt cx="827" cy="1379"/>
            </a:xfrm>
          </p:grpSpPr>
          <p:sp>
            <p:nvSpPr>
              <p:cNvPr id="13" name="Freeform 47"/>
              <p:cNvSpPr>
                <a:spLocks/>
              </p:cNvSpPr>
              <p:nvPr/>
            </p:nvSpPr>
            <p:spPr bwMode="auto">
              <a:xfrm>
                <a:off x="6250" y="939"/>
                <a:ext cx="230" cy="1190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230" y="0"/>
                  </a:cxn>
                  <a:cxn ang="0">
                    <a:pos x="130" y="1190"/>
                  </a:cxn>
                  <a:cxn ang="0">
                    <a:pos x="0" y="1190"/>
                  </a:cxn>
                  <a:cxn ang="0">
                    <a:pos x="120" y="4"/>
                  </a:cxn>
                </a:cxnLst>
                <a:rect l="0" t="0" r="r" b="b"/>
                <a:pathLst>
                  <a:path w="230" h="1190">
                    <a:moveTo>
                      <a:pt x="120" y="4"/>
                    </a:moveTo>
                    <a:lnTo>
                      <a:pt x="230" y="0"/>
                    </a:lnTo>
                    <a:lnTo>
                      <a:pt x="130" y="1190"/>
                    </a:lnTo>
                    <a:lnTo>
                      <a:pt x="0" y="119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8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4" name="Freeform 48"/>
              <p:cNvSpPr>
                <a:spLocks/>
              </p:cNvSpPr>
              <p:nvPr/>
            </p:nvSpPr>
            <p:spPr bwMode="auto">
              <a:xfrm>
                <a:off x="5809" y="774"/>
                <a:ext cx="561" cy="1365"/>
              </a:xfrm>
              <a:custGeom>
                <a:avLst/>
                <a:gdLst/>
                <a:ahLst/>
                <a:cxnLst>
                  <a:cxn ang="0">
                    <a:pos x="0" y="169"/>
                  </a:cxn>
                  <a:cxn ang="0">
                    <a:pos x="51" y="665"/>
                  </a:cxn>
                  <a:cxn ang="0">
                    <a:pos x="31" y="935"/>
                  </a:cxn>
                  <a:cxn ang="0">
                    <a:pos x="111" y="1325"/>
                  </a:cxn>
                  <a:cxn ang="0">
                    <a:pos x="491" y="1185"/>
                  </a:cxn>
                  <a:cxn ang="0">
                    <a:pos x="561" y="169"/>
                  </a:cxn>
                  <a:cxn ang="0">
                    <a:pos x="0" y="169"/>
                  </a:cxn>
                </a:cxnLst>
                <a:rect l="0" t="0" r="r" b="b"/>
                <a:pathLst>
                  <a:path w="561" h="1365">
                    <a:moveTo>
                      <a:pt x="0" y="169"/>
                    </a:moveTo>
                    <a:cubicBezTo>
                      <a:pt x="101" y="295"/>
                      <a:pt x="46" y="537"/>
                      <a:pt x="51" y="665"/>
                    </a:cubicBezTo>
                    <a:cubicBezTo>
                      <a:pt x="56" y="793"/>
                      <a:pt x="21" y="825"/>
                      <a:pt x="31" y="935"/>
                    </a:cubicBezTo>
                    <a:cubicBezTo>
                      <a:pt x="41" y="1045"/>
                      <a:pt x="34" y="1283"/>
                      <a:pt x="111" y="1325"/>
                    </a:cubicBezTo>
                    <a:cubicBezTo>
                      <a:pt x="391" y="1325"/>
                      <a:pt x="398" y="1365"/>
                      <a:pt x="491" y="1185"/>
                    </a:cubicBezTo>
                    <a:lnTo>
                      <a:pt x="561" y="169"/>
                    </a:lnTo>
                    <a:cubicBezTo>
                      <a:pt x="479" y="0"/>
                      <a:pt x="280" y="169"/>
                      <a:pt x="0" y="169"/>
                    </a:cubicBezTo>
                    <a:close/>
                  </a:path>
                </a:pathLst>
              </a:custGeom>
              <a:solidFill>
                <a:srgbClr val="CC66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5" name="Freeform 49"/>
              <p:cNvSpPr>
                <a:spLocks/>
              </p:cNvSpPr>
              <p:nvPr/>
            </p:nvSpPr>
            <p:spPr bwMode="auto">
              <a:xfrm>
                <a:off x="5732" y="760"/>
                <a:ext cx="827" cy="442"/>
              </a:xfrm>
              <a:custGeom>
                <a:avLst/>
                <a:gdLst/>
                <a:ahLst/>
                <a:cxnLst>
                  <a:cxn ang="0">
                    <a:pos x="10" y="197"/>
                  </a:cxn>
                  <a:cxn ang="0">
                    <a:pos x="40" y="164"/>
                  </a:cxn>
                  <a:cxn ang="0">
                    <a:pos x="46" y="146"/>
                  </a:cxn>
                  <a:cxn ang="0">
                    <a:pos x="49" y="137"/>
                  </a:cxn>
                  <a:cxn ang="0">
                    <a:pos x="139" y="32"/>
                  </a:cxn>
                  <a:cxn ang="0">
                    <a:pos x="535" y="2"/>
                  </a:cxn>
                  <a:cxn ang="0">
                    <a:pos x="652" y="50"/>
                  </a:cxn>
                  <a:cxn ang="0">
                    <a:pos x="679" y="59"/>
                  </a:cxn>
                  <a:cxn ang="0">
                    <a:pos x="709" y="125"/>
                  </a:cxn>
                  <a:cxn ang="0">
                    <a:pos x="781" y="173"/>
                  </a:cxn>
                  <a:cxn ang="0">
                    <a:pos x="811" y="227"/>
                  </a:cxn>
                  <a:cxn ang="0">
                    <a:pos x="826" y="278"/>
                  </a:cxn>
                  <a:cxn ang="0">
                    <a:pos x="823" y="416"/>
                  </a:cxn>
                  <a:cxn ang="0">
                    <a:pos x="811" y="434"/>
                  </a:cxn>
                  <a:cxn ang="0">
                    <a:pos x="724" y="410"/>
                  </a:cxn>
                  <a:cxn ang="0">
                    <a:pos x="730" y="371"/>
                  </a:cxn>
                  <a:cxn ang="0">
                    <a:pos x="730" y="299"/>
                  </a:cxn>
                  <a:cxn ang="0">
                    <a:pos x="676" y="293"/>
                  </a:cxn>
                  <a:cxn ang="0">
                    <a:pos x="637" y="233"/>
                  </a:cxn>
                  <a:cxn ang="0">
                    <a:pos x="592" y="275"/>
                  </a:cxn>
                  <a:cxn ang="0">
                    <a:pos x="574" y="302"/>
                  </a:cxn>
                  <a:cxn ang="0">
                    <a:pos x="547" y="188"/>
                  </a:cxn>
                  <a:cxn ang="0">
                    <a:pos x="532" y="215"/>
                  </a:cxn>
                  <a:cxn ang="0">
                    <a:pos x="517" y="179"/>
                  </a:cxn>
                  <a:cxn ang="0">
                    <a:pos x="508" y="152"/>
                  </a:cxn>
                  <a:cxn ang="0">
                    <a:pos x="466" y="206"/>
                  </a:cxn>
                  <a:cxn ang="0">
                    <a:pos x="421" y="197"/>
                  </a:cxn>
                  <a:cxn ang="0">
                    <a:pos x="403" y="206"/>
                  </a:cxn>
                  <a:cxn ang="0">
                    <a:pos x="388" y="179"/>
                  </a:cxn>
                  <a:cxn ang="0">
                    <a:pos x="349" y="230"/>
                  </a:cxn>
                  <a:cxn ang="0">
                    <a:pos x="319" y="269"/>
                  </a:cxn>
                  <a:cxn ang="0">
                    <a:pos x="292" y="245"/>
                  </a:cxn>
                  <a:cxn ang="0">
                    <a:pos x="265" y="197"/>
                  </a:cxn>
                  <a:cxn ang="0">
                    <a:pos x="244" y="209"/>
                  </a:cxn>
                  <a:cxn ang="0">
                    <a:pos x="220" y="230"/>
                  </a:cxn>
                  <a:cxn ang="0">
                    <a:pos x="193" y="197"/>
                  </a:cxn>
                  <a:cxn ang="0">
                    <a:pos x="160" y="233"/>
                  </a:cxn>
                  <a:cxn ang="0">
                    <a:pos x="139" y="173"/>
                  </a:cxn>
                  <a:cxn ang="0">
                    <a:pos x="37" y="239"/>
                  </a:cxn>
                  <a:cxn ang="0">
                    <a:pos x="10" y="197"/>
                  </a:cxn>
                </a:cxnLst>
                <a:rect l="0" t="0" r="r" b="b"/>
                <a:pathLst>
                  <a:path w="827" h="442">
                    <a:moveTo>
                      <a:pt x="10" y="197"/>
                    </a:moveTo>
                    <a:cubicBezTo>
                      <a:pt x="21" y="186"/>
                      <a:pt x="29" y="175"/>
                      <a:pt x="40" y="164"/>
                    </a:cubicBezTo>
                    <a:cubicBezTo>
                      <a:pt x="42" y="158"/>
                      <a:pt x="44" y="152"/>
                      <a:pt x="46" y="146"/>
                    </a:cubicBezTo>
                    <a:cubicBezTo>
                      <a:pt x="47" y="143"/>
                      <a:pt x="49" y="137"/>
                      <a:pt x="49" y="137"/>
                    </a:cubicBezTo>
                    <a:cubicBezTo>
                      <a:pt x="57" y="83"/>
                      <a:pt x="83" y="43"/>
                      <a:pt x="139" y="32"/>
                    </a:cubicBezTo>
                    <a:cubicBezTo>
                      <a:pt x="321" y="35"/>
                      <a:pt x="334" y="0"/>
                      <a:pt x="535" y="2"/>
                    </a:cubicBezTo>
                    <a:cubicBezTo>
                      <a:pt x="563" y="7"/>
                      <a:pt x="628" y="41"/>
                      <a:pt x="652" y="50"/>
                    </a:cubicBezTo>
                    <a:cubicBezTo>
                      <a:pt x="661" y="53"/>
                      <a:pt x="679" y="59"/>
                      <a:pt x="679" y="59"/>
                    </a:cubicBezTo>
                    <a:cubicBezTo>
                      <a:pt x="701" y="76"/>
                      <a:pt x="694" y="103"/>
                      <a:pt x="709" y="125"/>
                    </a:cubicBezTo>
                    <a:cubicBezTo>
                      <a:pt x="723" y="147"/>
                      <a:pt x="757" y="165"/>
                      <a:pt x="781" y="173"/>
                    </a:cubicBezTo>
                    <a:cubicBezTo>
                      <a:pt x="797" y="189"/>
                      <a:pt x="795" y="211"/>
                      <a:pt x="811" y="227"/>
                    </a:cubicBezTo>
                    <a:cubicBezTo>
                      <a:pt x="815" y="244"/>
                      <a:pt x="820" y="261"/>
                      <a:pt x="826" y="278"/>
                    </a:cubicBezTo>
                    <a:cubicBezTo>
                      <a:pt x="825" y="324"/>
                      <a:pt x="827" y="370"/>
                      <a:pt x="823" y="416"/>
                    </a:cubicBezTo>
                    <a:cubicBezTo>
                      <a:pt x="822" y="423"/>
                      <a:pt x="811" y="434"/>
                      <a:pt x="811" y="434"/>
                    </a:cubicBezTo>
                    <a:cubicBezTo>
                      <a:pt x="745" y="431"/>
                      <a:pt x="756" y="442"/>
                      <a:pt x="724" y="410"/>
                    </a:cubicBezTo>
                    <a:cubicBezTo>
                      <a:pt x="719" y="395"/>
                      <a:pt x="722" y="384"/>
                      <a:pt x="730" y="371"/>
                    </a:cubicBezTo>
                    <a:cubicBezTo>
                      <a:pt x="734" y="345"/>
                      <a:pt x="742" y="328"/>
                      <a:pt x="730" y="299"/>
                    </a:cubicBezTo>
                    <a:cubicBezTo>
                      <a:pt x="728" y="295"/>
                      <a:pt x="680" y="293"/>
                      <a:pt x="676" y="293"/>
                    </a:cubicBezTo>
                    <a:cubicBezTo>
                      <a:pt x="660" y="282"/>
                      <a:pt x="644" y="253"/>
                      <a:pt x="637" y="233"/>
                    </a:cubicBezTo>
                    <a:cubicBezTo>
                      <a:pt x="619" y="244"/>
                      <a:pt x="611" y="269"/>
                      <a:pt x="592" y="275"/>
                    </a:cubicBezTo>
                    <a:cubicBezTo>
                      <a:pt x="584" y="298"/>
                      <a:pt x="591" y="289"/>
                      <a:pt x="574" y="302"/>
                    </a:cubicBezTo>
                    <a:cubicBezTo>
                      <a:pt x="553" y="259"/>
                      <a:pt x="607" y="178"/>
                      <a:pt x="547" y="188"/>
                    </a:cubicBezTo>
                    <a:cubicBezTo>
                      <a:pt x="541" y="197"/>
                      <a:pt x="538" y="206"/>
                      <a:pt x="532" y="215"/>
                    </a:cubicBezTo>
                    <a:cubicBezTo>
                      <a:pt x="524" y="201"/>
                      <a:pt x="521" y="194"/>
                      <a:pt x="517" y="179"/>
                    </a:cubicBezTo>
                    <a:cubicBezTo>
                      <a:pt x="514" y="170"/>
                      <a:pt x="508" y="152"/>
                      <a:pt x="508" y="152"/>
                    </a:cubicBezTo>
                    <a:cubicBezTo>
                      <a:pt x="496" y="173"/>
                      <a:pt x="491" y="198"/>
                      <a:pt x="466" y="206"/>
                    </a:cubicBezTo>
                    <a:cubicBezTo>
                      <a:pt x="444" y="193"/>
                      <a:pt x="447" y="189"/>
                      <a:pt x="421" y="197"/>
                    </a:cubicBezTo>
                    <a:cubicBezTo>
                      <a:pt x="412" y="210"/>
                      <a:pt x="417" y="220"/>
                      <a:pt x="403" y="206"/>
                    </a:cubicBezTo>
                    <a:cubicBezTo>
                      <a:pt x="396" y="184"/>
                      <a:pt x="401" y="192"/>
                      <a:pt x="388" y="179"/>
                    </a:cubicBezTo>
                    <a:cubicBezTo>
                      <a:pt x="379" y="151"/>
                      <a:pt x="357" y="220"/>
                      <a:pt x="349" y="230"/>
                    </a:cubicBezTo>
                    <a:cubicBezTo>
                      <a:pt x="346" y="240"/>
                      <a:pt x="328" y="263"/>
                      <a:pt x="319" y="269"/>
                    </a:cubicBezTo>
                    <a:cubicBezTo>
                      <a:pt x="301" y="265"/>
                      <a:pt x="306" y="254"/>
                      <a:pt x="292" y="245"/>
                    </a:cubicBezTo>
                    <a:cubicBezTo>
                      <a:pt x="288" y="233"/>
                      <a:pt x="275" y="204"/>
                      <a:pt x="265" y="197"/>
                    </a:cubicBezTo>
                    <a:cubicBezTo>
                      <a:pt x="258" y="201"/>
                      <a:pt x="250" y="203"/>
                      <a:pt x="244" y="209"/>
                    </a:cubicBezTo>
                    <a:cubicBezTo>
                      <a:pt x="220" y="233"/>
                      <a:pt x="244" y="224"/>
                      <a:pt x="220" y="230"/>
                    </a:cubicBezTo>
                    <a:cubicBezTo>
                      <a:pt x="191" y="223"/>
                      <a:pt x="218" y="205"/>
                      <a:pt x="193" y="197"/>
                    </a:cubicBezTo>
                    <a:cubicBezTo>
                      <a:pt x="173" y="202"/>
                      <a:pt x="170" y="217"/>
                      <a:pt x="160" y="233"/>
                    </a:cubicBezTo>
                    <a:cubicBezTo>
                      <a:pt x="145" y="211"/>
                      <a:pt x="169" y="180"/>
                      <a:pt x="139" y="173"/>
                    </a:cubicBezTo>
                    <a:cubicBezTo>
                      <a:pt x="95" y="184"/>
                      <a:pt x="76" y="219"/>
                      <a:pt x="37" y="239"/>
                    </a:cubicBezTo>
                    <a:cubicBezTo>
                      <a:pt x="0" y="227"/>
                      <a:pt x="10" y="239"/>
                      <a:pt x="10" y="197"/>
                    </a:cubicBezTo>
                    <a:close/>
                  </a:path>
                </a:pathLst>
              </a:custGeom>
              <a:solidFill>
                <a:srgbClr val="FFCC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7" name="Group 50"/>
            <p:cNvGrpSpPr>
              <a:grpSpLocks/>
            </p:cNvGrpSpPr>
            <p:nvPr/>
          </p:nvGrpSpPr>
          <p:grpSpPr bwMode="auto">
            <a:xfrm>
              <a:off x="5809" y="2814"/>
              <a:ext cx="561" cy="4667"/>
              <a:chOff x="5809" y="2814"/>
              <a:chExt cx="561" cy="4667"/>
            </a:xfrm>
          </p:grpSpPr>
          <p:sp>
            <p:nvSpPr>
              <p:cNvPr id="11" name="Freeform 51"/>
              <p:cNvSpPr>
                <a:spLocks/>
              </p:cNvSpPr>
              <p:nvPr/>
            </p:nvSpPr>
            <p:spPr bwMode="auto">
              <a:xfrm>
                <a:off x="6183" y="2971"/>
                <a:ext cx="187" cy="4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7" y="0"/>
                  </a:cxn>
                  <a:cxn ang="0">
                    <a:pos x="162" y="1101"/>
                  </a:cxn>
                  <a:cxn ang="0">
                    <a:pos x="0" y="1080"/>
                  </a:cxn>
                  <a:cxn ang="0">
                    <a:pos x="0" y="0"/>
                  </a:cxn>
                </a:cxnLst>
                <a:rect l="0" t="0" r="r" b="b"/>
                <a:pathLst>
                  <a:path w="187" h="1101">
                    <a:moveTo>
                      <a:pt x="0" y="0"/>
                    </a:moveTo>
                    <a:lnTo>
                      <a:pt x="187" y="0"/>
                    </a:lnTo>
                    <a:cubicBezTo>
                      <a:pt x="187" y="0"/>
                      <a:pt x="102" y="576"/>
                      <a:pt x="162" y="1101"/>
                    </a:cubicBezTo>
                    <a:cubicBezTo>
                      <a:pt x="81" y="1090"/>
                      <a:pt x="0" y="1080"/>
                      <a:pt x="0" y="108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2" name="Freeform 52"/>
              <p:cNvSpPr>
                <a:spLocks/>
              </p:cNvSpPr>
              <p:nvPr/>
            </p:nvSpPr>
            <p:spPr bwMode="auto">
              <a:xfrm>
                <a:off x="5809" y="2814"/>
                <a:ext cx="401" cy="46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80"/>
                  </a:cxn>
                  <a:cxn ang="0">
                    <a:pos x="401" y="1161"/>
                  </a:cxn>
                  <a:cxn ang="0">
                    <a:pos x="374" y="0"/>
                  </a:cxn>
                  <a:cxn ang="0">
                    <a:pos x="0" y="0"/>
                  </a:cxn>
                </a:cxnLst>
                <a:rect l="0" t="0" r="r" b="b"/>
                <a:pathLst>
                  <a:path w="401" h="1161">
                    <a:moveTo>
                      <a:pt x="0" y="0"/>
                    </a:moveTo>
                    <a:lnTo>
                      <a:pt x="0" y="1080"/>
                    </a:lnTo>
                    <a:lnTo>
                      <a:pt x="401" y="1161"/>
                    </a:lnTo>
                    <a:lnTo>
                      <a:pt x="37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66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8" name="Group 53"/>
            <p:cNvGrpSpPr>
              <a:grpSpLocks/>
            </p:cNvGrpSpPr>
            <p:nvPr/>
          </p:nvGrpSpPr>
          <p:grpSpPr bwMode="auto">
            <a:xfrm>
              <a:off x="5986" y="2117"/>
              <a:ext cx="97" cy="3948"/>
              <a:chOff x="5986" y="2117"/>
              <a:chExt cx="97" cy="3948"/>
            </a:xfrm>
          </p:grpSpPr>
          <p:sp>
            <p:nvSpPr>
              <p:cNvPr id="9" name="Oval 56"/>
              <p:cNvSpPr>
                <a:spLocks noChangeAspect="1" noChangeArrowheads="1"/>
              </p:cNvSpPr>
              <p:nvPr/>
            </p:nvSpPr>
            <p:spPr bwMode="auto">
              <a:xfrm>
                <a:off x="6009" y="2117"/>
                <a:ext cx="74" cy="71"/>
              </a:xfrm>
              <a:prstGeom prst="ellipse">
                <a:avLst/>
              </a:pr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0" name="Oval 57"/>
              <p:cNvSpPr>
                <a:spLocks noChangeAspect="1" noChangeArrowheads="1"/>
              </p:cNvSpPr>
              <p:nvPr/>
            </p:nvSpPr>
            <p:spPr bwMode="auto">
              <a:xfrm>
                <a:off x="5986" y="5994"/>
                <a:ext cx="74" cy="71"/>
              </a:xfrm>
              <a:prstGeom prst="ellipse">
                <a:avLst/>
              </a:pr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</p:grpSp>
      </p:grpSp>
      <p:sp>
        <p:nvSpPr>
          <p:cNvPr id="17" name="Right Triangle 45">
            <a:hlinkClick r:id="" action="ppaction://hlinkshowjump?jump=nextslide"/>
          </p:cNvPr>
          <p:cNvSpPr/>
          <p:nvPr/>
        </p:nvSpPr>
        <p:spPr>
          <a:xfrm rot="13500000">
            <a:off x="7975657" y="6040570"/>
            <a:ext cx="440784" cy="440784"/>
          </a:xfrm>
          <a:prstGeom prst="rtTriangle">
            <a:avLst/>
          </a:prstGeom>
          <a:solidFill>
            <a:srgbClr val="C00000"/>
          </a:solidFill>
          <a:ln w="127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8" name="Picture 22" descr="set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9952" y="2708920"/>
            <a:ext cx="3287322" cy="1008112"/>
          </a:xfrm>
          <a:prstGeom prst="rect">
            <a:avLst/>
          </a:prstGeom>
        </p:spPr>
      </p:pic>
      <p:pic>
        <p:nvPicPr>
          <p:cNvPr id="19" name="Picture 23" descr="set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 flipV="1">
            <a:off x="3275856" y="3645024"/>
            <a:ext cx="3287322" cy="1008112"/>
          </a:xfrm>
          <a:prstGeom prst="rect">
            <a:avLst/>
          </a:prstGeom>
        </p:spPr>
      </p:pic>
      <p:pic>
        <p:nvPicPr>
          <p:cNvPr id="20" name="Picture 24" descr="set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960" y="4581128"/>
            <a:ext cx="3287322" cy="1008112"/>
          </a:xfrm>
          <a:prstGeom prst="rect">
            <a:avLst/>
          </a:prstGeom>
        </p:spPr>
      </p:pic>
      <p:sp>
        <p:nvSpPr>
          <p:cNvPr id="21" name="Text Box 40"/>
          <p:cNvSpPr txBox="1">
            <a:spLocks noChangeArrowheads="1"/>
          </p:cNvSpPr>
          <p:nvPr/>
        </p:nvSpPr>
        <p:spPr bwMode="auto">
          <a:xfrm>
            <a:off x="4211960" y="2731567"/>
            <a:ext cx="299385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smtClean="0"/>
              <a:t>water</a:t>
            </a:r>
            <a:endParaRPr lang="en-US" sz="4400" b="1" dirty="0"/>
          </a:p>
        </p:txBody>
      </p:sp>
      <p:sp>
        <p:nvSpPr>
          <p:cNvPr id="22" name="Text Box 41"/>
          <p:cNvSpPr txBox="1">
            <a:spLocks noChangeArrowheads="1"/>
          </p:cNvSpPr>
          <p:nvPr/>
        </p:nvSpPr>
        <p:spPr bwMode="auto">
          <a:xfrm>
            <a:off x="3419872" y="3675112"/>
            <a:ext cx="309634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smtClean="0"/>
              <a:t>juice</a:t>
            </a:r>
            <a:endParaRPr lang="en-US" sz="4400" b="1" dirty="0"/>
          </a:p>
        </p:txBody>
      </p:sp>
      <p:sp>
        <p:nvSpPr>
          <p:cNvPr id="23" name="Text Box 42"/>
          <p:cNvSpPr txBox="1">
            <a:spLocks noChangeArrowheads="1"/>
          </p:cNvSpPr>
          <p:nvPr/>
        </p:nvSpPr>
        <p:spPr bwMode="auto">
          <a:xfrm>
            <a:off x="4211960" y="4611216"/>
            <a:ext cx="316835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smtClean="0"/>
              <a:t>milk</a:t>
            </a:r>
            <a:endParaRPr lang="en-US" sz="4400" b="1" dirty="0"/>
          </a:p>
        </p:txBody>
      </p:sp>
      <p:pic>
        <p:nvPicPr>
          <p:cNvPr id="25" name="Picture 43" descr="o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38034">
            <a:off x="6744948" y="5908513"/>
            <a:ext cx="921734" cy="709997"/>
          </a:xfrm>
          <a:prstGeom prst="rect">
            <a:avLst/>
          </a:prstGeom>
          <a:noFill/>
        </p:spPr>
      </p:pic>
      <p:sp>
        <p:nvSpPr>
          <p:cNvPr id="26" name="L-Shape 27"/>
          <p:cNvSpPr/>
          <p:nvPr/>
        </p:nvSpPr>
        <p:spPr>
          <a:xfrm rot="18779712">
            <a:off x="7477622" y="4693346"/>
            <a:ext cx="1008112" cy="576064"/>
          </a:xfrm>
          <a:prstGeom prst="corner">
            <a:avLst/>
          </a:prstGeom>
          <a:solidFill>
            <a:srgbClr val="00B050"/>
          </a:solidFill>
          <a:ln w="317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Прямоугольник 26"/>
          <p:cNvSpPr/>
          <p:nvPr/>
        </p:nvSpPr>
        <p:spPr>
          <a:xfrm>
            <a:off x="52548" y="188640"/>
            <a:ext cx="8964488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Сожалеть о непоправимом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4400" b="1" spc="50" dirty="0" smtClean="0">
                <a:ln w="1143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cry over spilt …</a:t>
            </a:r>
            <a:endParaRPr lang="ru-RU" sz="4400" b="1" spc="50" dirty="0">
              <a:ln w="11430"/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4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0" dur="50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2" dur="50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  <p:bldP spid="21" grpId="1"/>
      <p:bldP spid="21" grpId="2"/>
      <p:bldP spid="21" grpId="3"/>
      <p:bldP spid="22" grpId="0"/>
      <p:bldP spid="22" grpId="1"/>
      <p:bldP spid="22" grpId="2"/>
      <p:bldP spid="22" grpId="3"/>
      <p:bldP spid="23" grpId="0"/>
      <p:bldP spid="23" grpId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464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5086179" y="1955304"/>
            <a:ext cx="588093" cy="4387552"/>
            <a:chOff x="5732" y="760"/>
            <a:chExt cx="827" cy="6721"/>
          </a:xfrm>
        </p:grpSpPr>
        <p:grpSp>
          <p:nvGrpSpPr>
            <p:cNvPr id="6" name="Group 46"/>
            <p:cNvGrpSpPr>
              <a:grpSpLocks/>
            </p:cNvGrpSpPr>
            <p:nvPr/>
          </p:nvGrpSpPr>
          <p:grpSpPr bwMode="auto">
            <a:xfrm>
              <a:off x="5732" y="760"/>
              <a:ext cx="827" cy="1379"/>
              <a:chOff x="5732" y="760"/>
              <a:chExt cx="827" cy="1379"/>
            </a:xfrm>
          </p:grpSpPr>
          <p:sp>
            <p:nvSpPr>
              <p:cNvPr id="13" name="Freeform 47"/>
              <p:cNvSpPr>
                <a:spLocks/>
              </p:cNvSpPr>
              <p:nvPr/>
            </p:nvSpPr>
            <p:spPr bwMode="auto">
              <a:xfrm>
                <a:off x="6250" y="939"/>
                <a:ext cx="230" cy="1190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230" y="0"/>
                  </a:cxn>
                  <a:cxn ang="0">
                    <a:pos x="130" y="1190"/>
                  </a:cxn>
                  <a:cxn ang="0">
                    <a:pos x="0" y="1190"/>
                  </a:cxn>
                  <a:cxn ang="0">
                    <a:pos x="120" y="4"/>
                  </a:cxn>
                </a:cxnLst>
                <a:rect l="0" t="0" r="r" b="b"/>
                <a:pathLst>
                  <a:path w="230" h="1190">
                    <a:moveTo>
                      <a:pt x="120" y="4"/>
                    </a:moveTo>
                    <a:lnTo>
                      <a:pt x="230" y="0"/>
                    </a:lnTo>
                    <a:lnTo>
                      <a:pt x="130" y="1190"/>
                    </a:lnTo>
                    <a:lnTo>
                      <a:pt x="0" y="119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8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4" name="Freeform 48"/>
              <p:cNvSpPr>
                <a:spLocks/>
              </p:cNvSpPr>
              <p:nvPr/>
            </p:nvSpPr>
            <p:spPr bwMode="auto">
              <a:xfrm>
                <a:off x="5809" y="774"/>
                <a:ext cx="561" cy="1365"/>
              </a:xfrm>
              <a:custGeom>
                <a:avLst/>
                <a:gdLst/>
                <a:ahLst/>
                <a:cxnLst>
                  <a:cxn ang="0">
                    <a:pos x="0" y="169"/>
                  </a:cxn>
                  <a:cxn ang="0">
                    <a:pos x="51" y="665"/>
                  </a:cxn>
                  <a:cxn ang="0">
                    <a:pos x="31" y="935"/>
                  </a:cxn>
                  <a:cxn ang="0">
                    <a:pos x="111" y="1325"/>
                  </a:cxn>
                  <a:cxn ang="0">
                    <a:pos x="491" y="1185"/>
                  </a:cxn>
                  <a:cxn ang="0">
                    <a:pos x="561" y="169"/>
                  </a:cxn>
                  <a:cxn ang="0">
                    <a:pos x="0" y="169"/>
                  </a:cxn>
                </a:cxnLst>
                <a:rect l="0" t="0" r="r" b="b"/>
                <a:pathLst>
                  <a:path w="561" h="1365">
                    <a:moveTo>
                      <a:pt x="0" y="169"/>
                    </a:moveTo>
                    <a:cubicBezTo>
                      <a:pt x="101" y="295"/>
                      <a:pt x="46" y="537"/>
                      <a:pt x="51" y="665"/>
                    </a:cubicBezTo>
                    <a:cubicBezTo>
                      <a:pt x="56" y="793"/>
                      <a:pt x="21" y="825"/>
                      <a:pt x="31" y="935"/>
                    </a:cubicBezTo>
                    <a:cubicBezTo>
                      <a:pt x="41" y="1045"/>
                      <a:pt x="34" y="1283"/>
                      <a:pt x="111" y="1325"/>
                    </a:cubicBezTo>
                    <a:cubicBezTo>
                      <a:pt x="391" y="1325"/>
                      <a:pt x="398" y="1365"/>
                      <a:pt x="491" y="1185"/>
                    </a:cubicBezTo>
                    <a:lnTo>
                      <a:pt x="561" y="169"/>
                    </a:lnTo>
                    <a:cubicBezTo>
                      <a:pt x="479" y="0"/>
                      <a:pt x="280" y="169"/>
                      <a:pt x="0" y="169"/>
                    </a:cubicBezTo>
                    <a:close/>
                  </a:path>
                </a:pathLst>
              </a:custGeom>
              <a:solidFill>
                <a:srgbClr val="CC66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5" name="Freeform 49"/>
              <p:cNvSpPr>
                <a:spLocks/>
              </p:cNvSpPr>
              <p:nvPr/>
            </p:nvSpPr>
            <p:spPr bwMode="auto">
              <a:xfrm>
                <a:off x="5732" y="760"/>
                <a:ext cx="827" cy="442"/>
              </a:xfrm>
              <a:custGeom>
                <a:avLst/>
                <a:gdLst/>
                <a:ahLst/>
                <a:cxnLst>
                  <a:cxn ang="0">
                    <a:pos x="10" y="197"/>
                  </a:cxn>
                  <a:cxn ang="0">
                    <a:pos x="40" y="164"/>
                  </a:cxn>
                  <a:cxn ang="0">
                    <a:pos x="46" y="146"/>
                  </a:cxn>
                  <a:cxn ang="0">
                    <a:pos x="49" y="137"/>
                  </a:cxn>
                  <a:cxn ang="0">
                    <a:pos x="139" y="32"/>
                  </a:cxn>
                  <a:cxn ang="0">
                    <a:pos x="535" y="2"/>
                  </a:cxn>
                  <a:cxn ang="0">
                    <a:pos x="652" y="50"/>
                  </a:cxn>
                  <a:cxn ang="0">
                    <a:pos x="679" y="59"/>
                  </a:cxn>
                  <a:cxn ang="0">
                    <a:pos x="709" y="125"/>
                  </a:cxn>
                  <a:cxn ang="0">
                    <a:pos x="781" y="173"/>
                  </a:cxn>
                  <a:cxn ang="0">
                    <a:pos x="811" y="227"/>
                  </a:cxn>
                  <a:cxn ang="0">
                    <a:pos x="826" y="278"/>
                  </a:cxn>
                  <a:cxn ang="0">
                    <a:pos x="823" y="416"/>
                  </a:cxn>
                  <a:cxn ang="0">
                    <a:pos x="811" y="434"/>
                  </a:cxn>
                  <a:cxn ang="0">
                    <a:pos x="724" y="410"/>
                  </a:cxn>
                  <a:cxn ang="0">
                    <a:pos x="730" y="371"/>
                  </a:cxn>
                  <a:cxn ang="0">
                    <a:pos x="730" y="299"/>
                  </a:cxn>
                  <a:cxn ang="0">
                    <a:pos x="676" y="293"/>
                  </a:cxn>
                  <a:cxn ang="0">
                    <a:pos x="637" y="233"/>
                  </a:cxn>
                  <a:cxn ang="0">
                    <a:pos x="592" y="275"/>
                  </a:cxn>
                  <a:cxn ang="0">
                    <a:pos x="574" y="302"/>
                  </a:cxn>
                  <a:cxn ang="0">
                    <a:pos x="547" y="188"/>
                  </a:cxn>
                  <a:cxn ang="0">
                    <a:pos x="532" y="215"/>
                  </a:cxn>
                  <a:cxn ang="0">
                    <a:pos x="517" y="179"/>
                  </a:cxn>
                  <a:cxn ang="0">
                    <a:pos x="508" y="152"/>
                  </a:cxn>
                  <a:cxn ang="0">
                    <a:pos x="466" y="206"/>
                  </a:cxn>
                  <a:cxn ang="0">
                    <a:pos x="421" y="197"/>
                  </a:cxn>
                  <a:cxn ang="0">
                    <a:pos x="403" y="206"/>
                  </a:cxn>
                  <a:cxn ang="0">
                    <a:pos x="388" y="179"/>
                  </a:cxn>
                  <a:cxn ang="0">
                    <a:pos x="349" y="230"/>
                  </a:cxn>
                  <a:cxn ang="0">
                    <a:pos x="319" y="269"/>
                  </a:cxn>
                  <a:cxn ang="0">
                    <a:pos x="292" y="245"/>
                  </a:cxn>
                  <a:cxn ang="0">
                    <a:pos x="265" y="197"/>
                  </a:cxn>
                  <a:cxn ang="0">
                    <a:pos x="244" y="209"/>
                  </a:cxn>
                  <a:cxn ang="0">
                    <a:pos x="220" y="230"/>
                  </a:cxn>
                  <a:cxn ang="0">
                    <a:pos x="193" y="197"/>
                  </a:cxn>
                  <a:cxn ang="0">
                    <a:pos x="160" y="233"/>
                  </a:cxn>
                  <a:cxn ang="0">
                    <a:pos x="139" y="173"/>
                  </a:cxn>
                  <a:cxn ang="0">
                    <a:pos x="37" y="239"/>
                  </a:cxn>
                  <a:cxn ang="0">
                    <a:pos x="10" y="197"/>
                  </a:cxn>
                </a:cxnLst>
                <a:rect l="0" t="0" r="r" b="b"/>
                <a:pathLst>
                  <a:path w="827" h="442">
                    <a:moveTo>
                      <a:pt x="10" y="197"/>
                    </a:moveTo>
                    <a:cubicBezTo>
                      <a:pt x="21" y="186"/>
                      <a:pt x="29" y="175"/>
                      <a:pt x="40" y="164"/>
                    </a:cubicBezTo>
                    <a:cubicBezTo>
                      <a:pt x="42" y="158"/>
                      <a:pt x="44" y="152"/>
                      <a:pt x="46" y="146"/>
                    </a:cubicBezTo>
                    <a:cubicBezTo>
                      <a:pt x="47" y="143"/>
                      <a:pt x="49" y="137"/>
                      <a:pt x="49" y="137"/>
                    </a:cubicBezTo>
                    <a:cubicBezTo>
                      <a:pt x="57" y="83"/>
                      <a:pt x="83" y="43"/>
                      <a:pt x="139" y="32"/>
                    </a:cubicBezTo>
                    <a:cubicBezTo>
                      <a:pt x="321" y="35"/>
                      <a:pt x="334" y="0"/>
                      <a:pt x="535" y="2"/>
                    </a:cubicBezTo>
                    <a:cubicBezTo>
                      <a:pt x="563" y="7"/>
                      <a:pt x="628" y="41"/>
                      <a:pt x="652" y="50"/>
                    </a:cubicBezTo>
                    <a:cubicBezTo>
                      <a:pt x="661" y="53"/>
                      <a:pt x="679" y="59"/>
                      <a:pt x="679" y="59"/>
                    </a:cubicBezTo>
                    <a:cubicBezTo>
                      <a:pt x="701" y="76"/>
                      <a:pt x="694" y="103"/>
                      <a:pt x="709" y="125"/>
                    </a:cubicBezTo>
                    <a:cubicBezTo>
                      <a:pt x="723" y="147"/>
                      <a:pt x="757" y="165"/>
                      <a:pt x="781" y="173"/>
                    </a:cubicBezTo>
                    <a:cubicBezTo>
                      <a:pt x="797" y="189"/>
                      <a:pt x="795" y="211"/>
                      <a:pt x="811" y="227"/>
                    </a:cubicBezTo>
                    <a:cubicBezTo>
                      <a:pt x="815" y="244"/>
                      <a:pt x="820" y="261"/>
                      <a:pt x="826" y="278"/>
                    </a:cubicBezTo>
                    <a:cubicBezTo>
                      <a:pt x="825" y="324"/>
                      <a:pt x="827" y="370"/>
                      <a:pt x="823" y="416"/>
                    </a:cubicBezTo>
                    <a:cubicBezTo>
                      <a:pt x="822" y="423"/>
                      <a:pt x="811" y="434"/>
                      <a:pt x="811" y="434"/>
                    </a:cubicBezTo>
                    <a:cubicBezTo>
                      <a:pt x="745" y="431"/>
                      <a:pt x="756" y="442"/>
                      <a:pt x="724" y="410"/>
                    </a:cubicBezTo>
                    <a:cubicBezTo>
                      <a:pt x="719" y="395"/>
                      <a:pt x="722" y="384"/>
                      <a:pt x="730" y="371"/>
                    </a:cubicBezTo>
                    <a:cubicBezTo>
                      <a:pt x="734" y="345"/>
                      <a:pt x="742" y="328"/>
                      <a:pt x="730" y="299"/>
                    </a:cubicBezTo>
                    <a:cubicBezTo>
                      <a:pt x="728" y="295"/>
                      <a:pt x="680" y="293"/>
                      <a:pt x="676" y="293"/>
                    </a:cubicBezTo>
                    <a:cubicBezTo>
                      <a:pt x="660" y="282"/>
                      <a:pt x="644" y="253"/>
                      <a:pt x="637" y="233"/>
                    </a:cubicBezTo>
                    <a:cubicBezTo>
                      <a:pt x="619" y="244"/>
                      <a:pt x="611" y="269"/>
                      <a:pt x="592" y="275"/>
                    </a:cubicBezTo>
                    <a:cubicBezTo>
                      <a:pt x="584" y="298"/>
                      <a:pt x="591" y="289"/>
                      <a:pt x="574" y="302"/>
                    </a:cubicBezTo>
                    <a:cubicBezTo>
                      <a:pt x="553" y="259"/>
                      <a:pt x="607" y="178"/>
                      <a:pt x="547" y="188"/>
                    </a:cubicBezTo>
                    <a:cubicBezTo>
                      <a:pt x="541" y="197"/>
                      <a:pt x="538" y="206"/>
                      <a:pt x="532" y="215"/>
                    </a:cubicBezTo>
                    <a:cubicBezTo>
                      <a:pt x="524" y="201"/>
                      <a:pt x="521" y="194"/>
                      <a:pt x="517" y="179"/>
                    </a:cubicBezTo>
                    <a:cubicBezTo>
                      <a:pt x="514" y="170"/>
                      <a:pt x="508" y="152"/>
                      <a:pt x="508" y="152"/>
                    </a:cubicBezTo>
                    <a:cubicBezTo>
                      <a:pt x="496" y="173"/>
                      <a:pt x="491" y="198"/>
                      <a:pt x="466" y="206"/>
                    </a:cubicBezTo>
                    <a:cubicBezTo>
                      <a:pt x="444" y="193"/>
                      <a:pt x="447" y="189"/>
                      <a:pt x="421" y="197"/>
                    </a:cubicBezTo>
                    <a:cubicBezTo>
                      <a:pt x="412" y="210"/>
                      <a:pt x="417" y="220"/>
                      <a:pt x="403" y="206"/>
                    </a:cubicBezTo>
                    <a:cubicBezTo>
                      <a:pt x="396" y="184"/>
                      <a:pt x="401" y="192"/>
                      <a:pt x="388" y="179"/>
                    </a:cubicBezTo>
                    <a:cubicBezTo>
                      <a:pt x="379" y="151"/>
                      <a:pt x="357" y="220"/>
                      <a:pt x="349" y="230"/>
                    </a:cubicBezTo>
                    <a:cubicBezTo>
                      <a:pt x="346" y="240"/>
                      <a:pt x="328" y="263"/>
                      <a:pt x="319" y="269"/>
                    </a:cubicBezTo>
                    <a:cubicBezTo>
                      <a:pt x="301" y="265"/>
                      <a:pt x="306" y="254"/>
                      <a:pt x="292" y="245"/>
                    </a:cubicBezTo>
                    <a:cubicBezTo>
                      <a:pt x="288" y="233"/>
                      <a:pt x="275" y="204"/>
                      <a:pt x="265" y="197"/>
                    </a:cubicBezTo>
                    <a:cubicBezTo>
                      <a:pt x="258" y="201"/>
                      <a:pt x="250" y="203"/>
                      <a:pt x="244" y="209"/>
                    </a:cubicBezTo>
                    <a:cubicBezTo>
                      <a:pt x="220" y="233"/>
                      <a:pt x="244" y="224"/>
                      <a:pt x="220" y="230"/>
                    </a:cubicBezTo>
                    <a:cubicBezTo>
                      <a:pt x="191" y="223"/>
                      <a:pt x="218" y="205"/>
                      <a:pt x="193" y="197"/>
                    </a:cubicBezTo>
                    <a:cubicBezTo>
                      <a:pt x="173" y="202"/>
                      <a:pt x="170" y="217"/>
                      <a:pt x="160" y="233"/>
                    </a:cubicBezTo>
                    <a:cubicBezTo>
                      <a:pt x="145" y="211"/>
                      <a:pt x="169" y="180"/>
                      <a:pt x="139" y="173"/>
                    </a:cubicBezTo>
                    <a:cubicBezTo>
                      <a:pt x="95" y="184"/>
                      <a:pt x="76" y="219"/>
                      <a:pt x="37" y="239"/>
                    </a:cubicBezTo>
                    <a:cubicBezTo>
                      <a:pt x="0" y="227"/>
                      <a:pt x="10" y="239"/>
                      <a:pt x="10" y="197"/>
                    </a:cubicBezTo>
                    <a:close/>
                  </a:path>
                </a:pathLst>
              </a:custGeom>
              <a:solidFill>
                <a:srgbClr val="FFCC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7" name="Group 50"/>
            <p:cNvGrpSpPr>
              <a:grpSpLocks/>
            </p:cNvGrpSpPr>
            <p:nvPr/>
          </p:nvGrpSpPr>
          <p:grpSpPr bwMode="auto">
            <a:xfrm>
              <a:off x="5809" y="2814"/>
              <a:ext cx="561" cy="4667"/>
              <a:chOff x="5809" y="2814"/>
              <a:chExt cx="561" cy="4667"/>
            </a:xfrm>
          </p:grpSpPr>
          <p:sp>
            <p:nvSpPr>
              <p:cNvPr id="11" name="Freeform 51"/>
              <p:cNvSpPr>
                <a:spLocks/>
              </p:cNvSpPr>
              <p:nvPr/>
            </p:nvSpPr>
            <p:spPr bwMode="auto">
              <a:xfrm>
                <a:off x="6183" y="2971"/>
                <a:ext cx="187" cy="4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7" y="0"/>
                  </a:cxn>
                  <a:cxn ang="0">
                    <a:pos x="162" y="1101"/>
                  </a:cxn>
                  <a:cxn ang="0">
                    <a:pos x="0" y="1080"/>
                  </a:cxn>
                  <a:cxn ang="0">
                    <a:pos x="0" y="0"/>
                  </a:cxn>
                </a:cxnLst>
                <a:rect l="0" t="0" r="r" b="b"/>
                <a:pathLst>
                  <a:path w="187" h="1101">
                    <a:moveTo>
                      <a:pt x="0" y="0"/>
                    </a:moveTo>
                    <a:lnTo>
                      <a:pt x="187" y="0"/>
                    </a:lnTo>
                    <a:cubicBezTo>
                      <a:pt x="187" y="0"/>
                      <a:pt x="102" y="576"/>
                      <a:pt x="162" y="1101"/>
                    </a:cubicBezTo>
                    <a:cubicBezTo>
                      <a:pt x="81" y="1090"/>
                      <a:pt x="0" y="1080"/>
                      <a:pt x="0" y="108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2" name="Freeform 52"/>
              <p:cNvSpPr>
                <a:spLocks/>
              </p:cNvSpPr>
              <p:nvPr/>
            </p:nvSpPr>
            <p:spPr bwMode="auto">
              <a:xfrm>
                <a:off x="5809" y="2814"/>
                <a:ext cx="401" cy="46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80"/>
                  </a:cxn>
                  <a:cxn ang="0">
                    <a:pos x="401" y="1161"/>
                  </a:cxn>
                  <a:cxn ang="0">
                    <a:pos x="374" y="0"/>
                  </a:cxn>
                  <a:cxn ang="0">
                    <a:pos x="0" y="0"/>
                  </a:cxn>
                </a:cxnLst>
                <a:rect l="0" t="0" r="r" b="b"/>
                <a:pathLst>
                  <a:path w="401" h="1161">
                    <a:moveTo>
                      <a:pt x="0" y="0"/>
                    </a:moveTo>
                    <a:lnTo>
                      <a:pt x="0" y="1080"/>
                    </a:lnTo>
                    <a:lnTo>
                      <a:pt x="401" y="1161"/>
                    </a:lnTo>
                    <a:lnTo>
                      <a:pt x="37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66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8" name="Group 53"/>
            <p:cNvGrpSpPr>
              <a:grpSpLocks/>
            </p:cNvGrpSpPr>
            <p:nvPr/>
          </p:nvGrpSpPr>
          <p:grpSpPr bwMode="auto">
            <a:xfrm>
              <a:off x="5986" y="2117"/>
              <a:ext cx="97" cy="3948"/>
              <a:chOff x="5986" y="2117"/>
              <a:chExt cx="97" cy="3948"/>
            </a:xfrm>
          </p:grpSpPr>
          <p:sp>
            <p:nvSpPr>
              <p:cNvPr id="9" name="Oval 56"/>
              <p:cNvSpPr>
                <a:spLocks noChangeAspect="1" noChangeArrowheads="1"/>
              </p:cNvSpPr>
              <p:nvPr/>
            </p:nvSpPr>
            <p:spPr bwMode="auto">
              <a:xfrm>
                <a:off x="6009" y="2117"/>
                <a:ext cx="74" cy="71"/>
              </a:xfrm>
              <a:prstGeom prst="ellipse">
                <a:avLst/>
              </a:pr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0" name="Oval 57"/>
              <p:cNvSpPr>
                <a:spLocks noChangeAspect="1" noChangeArrowheads="1"/>
              </p:cNvSpPr>
              <p:nvPr/>
            </p:nvSpPr>
            <p:spPr bwMode="auto">
              <a:xfrm>
                <a:off x="5986" y="5994"/>
                <a:ext cx="74" cy="71"/>
              </a:xfrm>
              <a:prstGeom prst="ellipse">
                <a:avLst/>
              </a:pr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</p:grpSp>
      </p:grpSp>
      <p:sp>
        <p:nvSpPr>
          <p:cNvPr id="17" name="Right Triangle 45">
            <a:hlinkClick r:id="" action="ppaction://hlinkshowjump?jump=nextslide"/>
          </p:cNvPr>
          <p:cNvSpPr/>
          <p:nvPr/>
        </p:nvSpPr>
        <p:spPr>
          <a:xfrm rot="13500000">
            <a:off x="7975657" y="6040570"/>
            <a:ext cx="440784" cy="440784"/>
          </a:xfrm>
          <a:prstGeom prst="rtTriangle">
            <a:avLst/>
          </a:prstGeom>
          <a:solidFill>
            <a:srgbClr val="C00000"/>
          </a:solidFill>
          <a:ln w="127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8" name="Picture 22" descr="set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9952" y="2708920"/>
            <a:ext cx="3287322" cy="1008112"/>
          </a:xfrm>
          <a:prstGeom prst="rect">
            <a:avLst/>
          </a:prstGeom>
        </p:spPr>
      </p:pic>
      <p:pic>
        <p:nvPicPr>
          <p:cNvPr id="19" name="Picture 23" descr="set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 flipV="1">
            <a:off x="3275856" y="3645024"/>
            <a:ext cx="3287322" cy="1008112"/>
          </a:xfrm>
          <a:prstGeom prst="rect">
            <a:avLst/>
          </a:prstGeom>
        </p:spPr>
      </p:pic>
      <p:pic>
        <p:nvPicPr>
          <p:cNvPr id="20" name="Picture 24" descr="set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960" y="4581128"/>
            <a:ext cx="3287322" cy="1008112"/>
          </a:xfrm>
          <a:prstGeom prst="rect">
            <a:avLst/>
          </a:prstGeom>
        </p:spPr>
      </p:pic>
      <p:sp>
        <p:nvSpPr>
          <p:cNvPr id="21" name="Text Box 40"/>
          <p:cNvSpPr txBox="1">
            <a:spLocks noChangeArrowheads="1"/>
          </p:cNvSpPr>
          <p:nvPr/>
        </p:nvSpPr>
        <p:spPr bwMode="auto">
          <a:xfrm>
            <a:off x="4211960" y="2731567"/>
            <a:ext cx="299385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smtClean="0"/>
              <a:t>ice</a:t>
            </a:r>
            <a:endParaRPr lang="en-US" sz="4400" b="1" dirty="0"/>
          </a:p>
        </p:txBody>
      </p:sp>
      <p:sp>
        <p:nvSpPr>
          <p:cNvPr id="22" name="Text Box 41"/>
          <p:cNvSpPr txBox="1">
            <a:spLocks noChangeArrowheads="1"/>
          </p:cNvSpPr>
          <p:nvPr/>
        </p:nvSpPr>
        <p:spPr bwMode="auto">
          <a:xfrm>
            <a:off x="3419872" y="3675112"/>
            <a:ext cx="309634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smtClean="0"/>
              <a:t>glass</a:t>
            </a:r>
            <a:endParaRPr lang="en-US" sz="4400" b="1" dirty="0"/>
          </a:p>
        </p:txBody>
      </p:sp>
      <p:sp>
        <p:nvSpPr>
          <p:cNvPr id="23" name="Text Box 42"/>
          <p:cNvSpPr txBox="1">
            <a:spLocks noChangeArrowheads="1"/>
          </p:cNvSpPr>
          <p:nvPr/>
        </p:nvSpPr>
        <p:spPr bwMode="auto">
          <a:xfrm>
            <a:off x="4211960" y="4611216"/>
            <a:ext cx="316835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smtClean="0"/>
              <a:t>stick</a:t>
            </a:r>
            <a:endParaRPr lang="en-US" sz="4400" b="1" dirty="0"/>
          </a:p>
        </p:txBody>
      </p:sp>
      <p:pic>
        <p:nvPicPr>
          <p:cNvPr id="25" name="Picture 43" descr="o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38034">
            <a:off x="6744948" y="5908513"/>
            <a:ext cx="921734" cy="709997"/>
          </a:xfrm>
          <a:prstGeom prst="rect">
            <a:avLst/>
          </a:prstGeom>
          <a:noFill/>
        </p:spPr>
      </p:pic>
      <p:sp>
        <p:nvSpPr>
          <p:cNvPr id="26" name="L-Shape 27"/>
          <p:cNvSpPr/>
          <p:nvPr/>
        </p:nvSpPr>
        <p:spPr>
          <a:xfrm rot="18779712">
            <a:off x="7501322" y="2697946"/>
            <a:ext cx="1008112" cy="576064"/>
          </a:xfrm>
          <a:prstGeom prst="corner">
            <a:avLst/>
          </a:prstGeom>
          <a:solidFill>
            <a:srgbClr val="00B050"/>
          </a:solidFill>
          <a:ln w="317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Прямоугольник 26"/>
          <p:cNvSpPr/>
          <p:nvPr/>
        </p:nvSpPr>
        <p:spPr>
          <a:xfrm>
            <a:off x="848833" y="188640"/>
            <a:ext cx="7704856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Разрядить обстановку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4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break the … </a:t>
            </a:r>
            <a:endParaRPr lang="ru-RU" sz="4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68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0" dur="50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3" dur="50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5" dur="50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50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  <p:bldP spid="21" grpId="1"/>
      <p:bldP spid="22" grpId="0"/>
      <p:bldP spid="22" grpId="1"/>
      <p:bldP spid="22" grpId="2"/>
      <p:bldP spid="22" grpId="3"/>
      <p:bldP spid="23" grpId="0"/>
      <p:bldP spid="23" grpId="1"/>
      <p:bldP spid="23" grpId="2"/>
      <p:bldP spid="23" grpId="3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87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5001987" y="2209801"/>
            <a:ext cx="588093" cy="4387552"/>
            <a:chOff x="5732" y="760"/>
            <a:chExt cx="827" cy="6721"/>
          </a:xfrm>
        </p:grpSpPr>
        <p:grpSp>
          <p:nvGrpSpPr>
            <p:cNvPr id="6" name="Group 46"/>
            <p:cNvGrpSpPr>
              <a:grpSpLocks/>
            </p:cNvGrpSpPr>
            <p:nvPr/>
          </p:nvGrpSpPr>
          <p:grpSpPr bwMode="auto">
            <a:xfrm>
              <a:off x="5732" y="760"/>
              <a:ext cx="827" cy="1379"/>
              <a:chOff x="5732" y="760"/>
              <a:chExt cx="827" cy="1379"/>
            </a:xfrm>
          </p:grpSpPr>
          <p:sp>
            <p:nvSpPr>
              <p:cNvPr id="13" name="Freeform 47"/>
              <p:cNvSpPr>
                <a:spLocks/>
              </p:cNvSpPr>
              <p:nvPr/>
            </p:nvSpPr>
            <p:spPr bwMode="auto">
              <a:xfrm>
                <a:off x="6250" y="939"/>
                <a:ext cx="230" cy="1190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230" y="0"/>
                  </a:cxn>
                  <a:cxn ang="0">
                    <a:pos x="130" y="1190"/>
                  </a:cxn>
                  <a:cxn ang="0">
                    <a:pos x="0" y="1190"/>
                  </a:cxn>
                  <a:cxn ang="0">
                    <a:pos x="120" y="4"/>
                  </a:cxn>
                </a:cxnLst>
                <a:rect l="0" t="0" r="r" b="b"/>
                <a:pathLst>
                  <a:path w="230" h="1190">
                    <a:moveTo>
                      <a:pt x="120" y="4"/>
                    </a:moveTo>
                    <a:lnTo>
                      <a:pt x="230" y="0"/>
                    </a:lnTo>
                    <a:lnTo>
                      <a:pt x="130" y="1190"/>
                    </a:lnTo>
                    <a:lnTo>
                      <a:pt x="0" y="119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8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4" name="Freeform 48"/>
              <p:cNvSpPr>
                <a:spLocks/>
              </p:cNvSpPr>
              <p:nvPr/>
            </p:nvSpPr>
            <p:spPr bwMode="auto">
              <a:xfrm>
                <a:off x="5809" y="774"/>
                <a:ext cx="561" cy="1365"/>
              </a:xfrm>
              <a:custGeom>
                <a:avLst/>
                <a:gdLst/>
                <a:ahLst/>
                <a:cxnLst>
                  <a:cxn ang="0">
                    <a:pos x="0" y="169"/>
                  </a:cxn>
                  <a:cxn ang="0">
                    <a:pos x="51" y="665"/>
                  </a:cxn>
                  <a:cxn ang="0">
                    <a:pos x="31" y="935"/>
                  </a:cxn>
                  <a:cxn ang="0">
                    <a:pos x="111" y="1325"/>
                  </a:cxn>
                  <a:cxn ang="0">
                    <a:pos x="491" y="1185"/>
                  </a:cxn>
                  <a:cxn ang="0">
                    <a:pos x="561" y="169"/>
                  </a:cxn>
                  <a:cxn ang="0">
                    <a:pos x="0" y="169"/>
                  </a:cxn>
                </a:cxnLst>
                <a:rect l="0" t="0" r="r" b="b"/>
                <a:pathLst>
                  <a:path w="561" h="1365">
                    <a:moveTo>
                      <a:pt x="0" y="169"/>
                    </a:moveTo>
                    <a:cubicBezTo>
                      <a:pt x="101" y="295"/>
                      <a:pt x="46" y="537"/>
                      <a:pt x="51" y="665"/>
                    </a:cubicBezTo>
                    <a:cubicBezTo>
                      <a:pt x="56" y="793"/>
                      <a:pt x="21" y="825"/>
                      <a:pt x="31" y="935"/>
                    </a:cubicBezTo>
                    <a:cubicBezTo>
                      <a:pt x="41" y="1045"/>
                      <a:pt x="34" y="1283"/>
                      <a:pt x="111" y="1325"/>
                    </a:cubicBezTo>
                    <a:cubicBezTo>
                      <a:pt x="391" y="1325"/>
                      <a:pt x="398" y="1365"/>
                      <a:pt x="491" y="1185"/>
                    </a:cubicBezTo>
                    <a:lnTo>
                      <a:pt x="561" y="169"/>
                    </a:lnTo>
                    <a:cubicBezTo>
                      <a:pt x="479" y="0"/>
                      <a:pt x="280" y="169"/>
                      <a:pt x="0" y="169"/>
                    </a:cubicBezTo>
                    <a:close/>
                  </a:path>
                </a:pathLst>
              </a:custGeom>
              <a:solidFill>
                <a:srgbClr val="CC66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5" name="Freeform 49"/>
              <p:cNvSpPr>
                <a:spLocks/>
              </p:cNvSpPr>
              <p:nvPr/>
            </p:nvSpPr>
            <p:spPr bwMode="auto">
              <a:xfrm>
                <a:off x="5732" y="760"/>
                <a:ext cx="827" cy="442"/>
              </a:xfrm>
              <a:custGeom>
                <a:avLst/>
                <a:gdLst/>
                <a:ahLst/>
                <a:cxnLst>
                  <a:cxn ang="0">
                    <a:pos x="10" y="197"/>
                  </a:cxn>
                  <a:cxn ang="0">
                    <a:pos x="40" y="164"/>
                  </a:cxn>
                  <a:cxn ang="0">
                    <a:pos x="46" y="146"/>
                  </a:cxn>
                  <a:cxn ang="0">
                    <a:pos x="49" y="137"/>
                  </a:cxn>
                  <a:cxn ang="0">
                    <a:pos x="139" y="32"/>
                  </a:cxn>
                  <a:cxn ang="0">
                    <a:pos x="535" y="2"/>
                  </a:cxn>
                  <a:cxn ang="0">
                    <a:pos x="652" y="50"/>
                  </a:cxn>
                  <a:cxn ang="0">
                    <a:pos x="679" y="59"/>
                  </a:cxn>
                  <a:cxn ang="0">
                    <a:pos x="709" y="125"/>
                  </a:cxn>
                  <a:cxn ang="0">
                    <a:pos x="781" y="173"/>
                  </a:cxn>
                  <a:cxn ang="0">
                    <a:pos x="811" y="227"/>
                  </a:cxn>
                  <a:cxn ang="0">
                    <a:pos x="826" y="278"/>
                  </a:cxn>
                  <a:cxn ang="0">
                    <a:pos x="823" y="416"/>
                  </a:cxn>
                  <a:cxn ang="0">
                    <a:pos x="811" y="434"/>
                  </a:cxn>
                  <a:cxn ang="0">
                    <a:pos x="724" y="410"/>
                  </a:cxn>
                  <a:cxn ang="0">
                    <a:pos x="730" y="371"/>
                  </a:cxn>
                  <a:cxn ang="0">
                    <a:pos x="730" y="299"/>
                  </a:cxn>
                  <a:cxn ang="0">
                    <a:pos x="676" y="293"/>
                  </a:cxn>
                  <a:cxn ang="0">
                    <a:pos x="637" y="233"/>
                  </a:cxn>
                  <a:cxn ang="0">
                    <a:pos x="592" y="275"/>
                  </a:cxn>
                  <a:cxn ang="0">
                    <a:pos x="574" y="302"/>
                  </a:cxn>
                  <a:cxn ang="0">
                    <a:pos x="547" y="188"/>
                  </a:cxn>
                  <a:cxn ang="0">
                    <a:pos x="532" y="215"/>
                  </a:cxn>
                  <a:cxn ang="0">
                    <a:pos x="517" y="179"/>
                  </a:cxn>
                  <a:cxn ang="0">
                    <a:pos x="508" y="152"/>
                  </a:cxn>
                  <a:cxn ang="0">
                    <a:pos x="466" y="206"/>
                  </a:cxn>
                  <a:cxn ang="0">
                    <a:pos x="421" y="197"/>
                  </a:cxn>
                  <a:cxn ang="0">
                    <a:pos x="403" y="206"/>
                  </a:cxn>
                  <a:cxn ang="0">
                    <a:pos x="388" y="179"/>
                  </a:cxn>
                  <a:cxn ang="0">
                    <a:pos x="349" y="230"/>
                  </a:cxn>
                  <a:cxn ang="0">
                    <a:pos x="319" y="269"/>
                  </a:cxn>
                  <a:cxn ang="0">
                    <a:pos x="292" y="245"/>
                  </a:cxn>
                  <a:cxn ang="0">
                    <a:pos x="265" y="197"/>
                  </a:cxn>
                  <a:cxn ang="0">
                    <a:pos x="244" y="209"/>
                  </a:cxn>
                  <a:cxn ang="0">
                    <a:pos x="220" y="230"/>
                  </a:cxn>
                  <a:cxn ang="0">
                    <a:pos x="193" y="197"/>
                  </a:cxn>
                  <a:cxn ang="0">
                    <a:pos x="160" y="233"/>
                  </a:cxn>
                  <a:cxn ang="0">
                    <a:pos x="139" y="173"/>
                  </a:cxn>
                  <a:cxn ang="0">
                    <a:pos x="37" y="239"/>
                  </a:cxn>
                  <a:cxn ang="0">
                    <a:pos x="10" y="197"/>
                  </a:cxn>
                </a:cxnLst>
                <a:rect l="0" t="0" r="r" b="b"/>
                <a:pathLst>
                  <a:path w="827" h="442">
                    <a:moveTo>
                      <a:pt x="10" y="197"/>
                    </a:moveTo>
                    <a:cubicBezTo>
                      <a:pt x="21" y="186"/>
                      <a:pt x="29" y="175"/>
                      <a:pt x="40" y="164"/>
                    </a:cubicBezTo>
                    <a:cubicBezTo>
                      <a:pt x="42" y="158"/>
                      <a:pt x="44" y="152"/>
                      <a:pt x="46" y="146"/>
                    </a:cubicBezTo>
                    <a:cubicBezTo>
                      <a:pt x="47" y="143"/>
                      <a:pt x="49" y="137"/>
                      <a:pt x="49" y="137"/>
                    </a:cubicBezTo>
                    <a:cubicBezTo>
                      <a:pt x="57" y="83"/>
                      <a:pt x="83" y="43"/>
                      <a:pt x="139" y="32"/>
                    </a:cubicBezTo>
                    <a:cubicBezTo>
                      <a:pt x="321" y="35"/>
                      <a:pt x="334" y="0"/>
                      <a:pt x="535" y="2"/>
                    </a:cubicBezTo>
                    <a:cubicBezTo>
                      <a:pt x="563" y="7"/>
                      <a:pt x="628" y="41"/>
                      <a:pt x="652" y="50"/>
                    </a:cubicBezTo>
                    <a:cubicBezTo>
                      <a:pt x="661" y="53"/>
                      <a:pt x="679" y="59"/>
                      <a:pt x="679" y="59"/>
                    </a:cubicBezTo>
                    <a:cubicBezTo>
                      <a:pt x="701" y="76"/>
                      <a:pt x="694" y="103"/>
                      <a:pt x="709" y="125"/>
                    </a:cubicBezTo>
                    <a:cubicBezTo>
                      <a:pt x="723" y="147"/>
                      <a:pt x="757" y="165"/>
                      <a:pt x="781" y="173"/>
                    </a:cubicBezTo>
                    <a:cubicBezTo>
                      <a:pt x="797" y="189"/>
                      <a:pt x="795" y="211"/>
                      <a:pt x="811" y="227"/>
                    </a:cubicBezTo>
                    <a:cubicBezTo>
                      <a:pt x="815" y="244"/>
                      <a:pt x="820" y="261"/>
                      <a:pt x="826" y="278"/>
                    </a:cubicBezTo>
                    <a:cubicBezTo>
                      <a:pt x="825" y="324"/>
                      <a:pt x="827" y="370"/>
                      <a:pt x="823" y="416"/>
                    </a:cubicBezTo>
                    <a:cubicBezTo>
                      <a:pt x="822" y="423"/>
                      <a:pt x="811" y="434"/>
                      <a:pt x="811" y="434"/>
                    </a:cubicBezTo>
                    <a:cubicBezTo>
                      <a:pt x="745" y="431"/>
                      <a:pt x="756" y="442"/>
                      <a:pt x="724" y="410"/>
                    </a:cubicBezTo>
                    <a:cubicBezTo>
                      <a:pt x="719" y="395"/>
                      <a:pt x="722" y="384"/>
                      <a:pt x="730" y="371"/>
                    </a:cubicBezTo>
                    <a:cubicBezTo>
                      <a:pt x="734" y="345"/>
                      <a:pt x="742" y="328"/>
                      <a:pt x="730" y="299"/>
                    </a:cubicBezTo>
                    <a:cubicBezTo>
                      <a:pt x="728" y="295"/>
                      <a:pt x="680" y="293"/>
                      <a:pt x="676" y="293"/>
                    </a:cubicBezTo>
                    <a:cubicBezTo>
                      <a:pt x="660" y="282"/>
                      <a:pt x="644" y="253"/>
                      <a:pt x="637" y="233"/>
                    </a:cubicBezTo>
                    <a:cubicBezTo>
                      <a:pt x="619" y="244"/>
                      <a:pt x="611" y="269"/>
                      <a:pt x="592" y="275"/>
                    </a:cubicBezTo>
                    <a:cubicBezTo>
                      <a:pt x="584" y="298"/>
                      <a:pt x="591" y="289"/>
                      <a:pt x="574" y="302"/>
                    </a:cubicBezTo>
                    <a:cubicBezTo>
                      <a:pt x="553" y="259"/>
                      <a:pt x="607" y="178"/>
                      <a:pt x="547" y="188"/>
                    </a:cubicBezTo>
                    <a:cubicBezTo>
                      <a:pt x="541" y="197"/>
                      <a:pt x="538" y="206"/>
                      <a:pt x="532" y="215"/>
                    </a:cubicBezTo>
                    <a:cubicBezTo>
                      <a:pt x="524" y="201"/>
                      <a:pt x="521" y="194"/>
                      <a:pt x="517" y="179"/>
                    </a:cubicBezTo>
                    <a:cubicBezTo>
                      <a:pt x="514" y="170"/>
                      <a:pt x="508" y="152"/>
                      <a:pt x="508" y="152"/>
                    </a:cubicBezTo>
                    <a:cubicBezTo>
                      <a:pt x="496" y="173"/>
                      <a:pt x="491" y="198"/>
                      <a:pt x="466" y="206"/>
                    </a:cubicBezTo>
                    <a:cubicBezTo>
                      <a:pt x="444" y="193"/>
                      <a:pt x="447" y="189"/>
                      <a:pt x="421" y="197"/>
                    </a:cubicBezTo>
                    <a:cubicBezTo>
                      <a:pt x="412" y="210"/>
                      <a:pt x="417" y="220"/>
                      <a:pt x="403" y="206"/>
                    </a:cubicBezTo>
                    <a:cubicBezTo>
                      <a:pt x="396" y="184"/>
                      <a:pt x="401" y="192"/>
                      <a:pt x="388" y="179"/>
                    </a:cubicBezTo>
                    <a:cubicBezTo>
                      <a:pt x="379" y="151"/>
                      <a:pt x="357" y="220"/>
                      <a:pt x="349" y="230"/>
                    </a:cubicBezTo>
                    <a:cubicBezTo>
                      <a:pt x="346" y="240"/>
                      <a:pt x="328" y="263"/>
                      <a:pt x="319" y="269"/>
                    </a:cubicBezTo>
                    <a:cubicBezTo>
                      <a:pt x="301" y="265"/>
                      <a:pt x="306" y="254"/>
                      <a:pt x="292" y="245"/>
                    </a:cubicBezTo>
                    <a:cubicBezTo>
                      <a:pt x="288" y="233"/>
                      <a:pt x="275" y="204"/>
                      <a:pt x="265" y="197"/>
                    </a:cubicBezTo>
                    <a:cubicBezTo>
                      <a:pt x="258" y="201"/>
                      <a:pt x="250" y="203"/>
                      <a:pt x="244" y="209"/>
                    </a:cubicBezTo>
                    <a:cubicBezTo>
                      <a:pt x="220" y="233"/>
                      <a:pt x="244" y="224"/>
                      <a:pt x="220" y="230"/>
                    </a:cubicBezTo>
                    <a:cubicBezTo>
                      <a:pt x="191" y="223"/>
                      <a:pt x="218" y="205"/>
                      <a:pt x="193" y="197"/>
                    </a:cubicBezTo>
                    <a:cubicBezTo>
                      <a:pt x="173" y="202"/>
                      <a:pt x="170" y="217"/>
                      <a:pt x="160" y="233"/>
                    </a:cubicBezTo>
                    <a:cubicBezTo>
                      <a:pt x="145" y="211"/>
                      <a:pt x="169" y="180"/>
                      <a:pt x="139" y="173"/>
                    </a:cubicBezTo>
                    <a:cubicBezTo>
                      <a:pt x="95" y="184"/>
                      <a:pt x="76" y="219"/>
                      <a:pt x="37" y="239"/>
                    </a:cubicBezTo>
                    <a:cubicBezTo>
                      <a:pt x="0" y="227"/>
                      <a:pt x="10" y="239"/>
                      <a:pt x="10" y="197"/>
                    </a:cubicBezTo>
                    <a:close/>
                  </a:path>
                </a:pathLst>
              </a:custGeom>
              <a:solidFill>
                <a:srgbClr val="FFCC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7" name="Group 50"/>
            <p:cNvGrpSpPr>
              <a:grpSpLocks/>
            </p:cNvGrpSpPr>
            <p:nvPr/>
          </p:nvGrpSpPr>
          <p:grpSpPr bwMode="auto">
            <a:xfrm>
              <a:off x="5809" y="2814"/>
              <a:ext cx="561" cy="4667"/>
              <a:chOff x="5809" y="2814"/>
              <a:chExt cx="561" cy="4667"/>
            </a:xfrm>
          </p:grpSpPr>
          <p:sp>
            <p:nvSpPr>
              <p:cNvPr id="11" name="Freeform 51"/>
              <p:cNvSpPr>
                <a:spLocks/>
              </p:cNvSpPr>
              <p:nvPr/>
            </p:nvSpPr>
            <p:spPr bwMode="auto">
              <a:xfrm>
                <a:off x="6183" y="2971"/>
                <a:ext cx="187" cy="4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7" y="0"/>
                  </a:cxn>
                  <a:cxn ang="0">
                    <a:pos x="162" y="1101"/>
                  </a:cxn>
                  <a:cxn ang="0">
                    <a:pos x="0" y="1080"/>
                  </a:cxn>
                  <a:cxn ang="0">
                    <a:pos x="0" y="0"/>
                  </a:cxn>
                </a:cxnLst>
                <a:rect l="0" t="0" r="r" b="b"/>
                <a:pathLst>
                  <a:path w="187" h="1101">
                    <a:moveTo>
                      <a:pt x="0" y="0"/>
                    </a:moveTo>
                    <a:lnTo>
                      <a:pt x="187" y="0"/>
                    </a:lnTo>
                    <a:cubicBezTo>
                      <a:pt x="187" y="0"/>
                      <a:pt x="102" y="576"/>
                      <a:pt x="162" y="1101"/>
                    </a:cubicBezTo>
                    <a:cubicBezTo>
                      <a:pt x="81" y="1090"/>
                      <a:pt x="0" y="1080"/>
                      <a:pt x="0" y="108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2" name="Freeform 52"/>
              <p:cNvSpPr>
                <a:spLocks/>
              </p:cNvSpPr>
              <p:nvPr/>
            </p:nvSpPr>
            <p:spPr bwMode="auto">
              <a:xfrm>
                <a:off x="5809" y="2814"/>
                <a:ext cx="401" cy="46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80"/>
                  </a:cxn>
                  <a:cxn ang="0">
                    <a:pos x="401" y="1161"/>
                  </a:cxn>
                  <a:cxn ang="0">
                    <a:pos x="374" y="0"/>
                  </a:cxn>
                  <a:cxn ang="0">
                    <a:pos x="0" y="0"/>
                  </a:cxn>
                </a:cxnLst>
                <a:rect l="0" t="0" r="r" b="b"/>
                <a:pathLst>
                  <a:path w="401" h="1161">
                    <a:moveTo>
                      <a:pt x="0" y="0"/>
                    </a:moveTo>
                    <a:lnTo>
                      <a:pt x="0" y="1080"/>
                    </a:lnTo>
                    <a:lnTo>
                      <a:pt x="401" y="1161"/>
                    </a:lnTo>
                    <a:lnTo>
                      <a:pt x="37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66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8" name="Group 53"/>
            <p:cNvGrpSpPr>
              <a:grpSpLocks/>
            </p:cNvGrpSpPr>
            <p:nvPr/>
          </p:nvGrpSpPr>
          <p:grpSpPr bwMode="auto">
            <a:xfrm>
              <a:off x="5986" y="2117"/>
              <a:ext cx="97" cy="3948"/>
              <a:chOff x="5986" y="2117"/>
              <a:chExt cx="97" cy="3948"/>
            </a:xfrm>
          </p:grpSpPr>
          <p:sp>
            <p:nvSpPr>
              <p:cNvPr id="9" name="Oval 56"/>
              <p:cNvSpPr>
                <a:spLocks noChangeAspect="1" noChangeArrowheads="1"/>
              </p:cNvSpPr>
              <p:nvPr/>
            </p:nvSpPr>
            <p:spPr bwMode="auto">
              <a:xfrm>
                <a:off x="6009" y="2117"/>
                <a:ext cx="74" cy="71"/>
              </a:xfrm>
              <a:prstGeom prst="ellipse">
                <a:avLst/>
              </a:pr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0" name="Oval 57"/>
              <p:cNvSpPr>
                <a:spLocks noChangeAspect="1" noChangeArrowheads="1"/>
              </p:cNvSpPr>
              <p:nvPr/>
            </p:nvSpPr>
            <p:spPr bwMode="auto">
              <a:xfrm>
                <a:off x="5986" y="5994"/>
                <a:ext cx="74" cy="71"/>
              </a:xfrm>
              <a:prstGeom prst="ellipse">
                <a:avLst/>
              </a:pr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</p:grpSp>
      </p:grpSp>
      <p:sp>
        <p:nvSpPr>
          <p:cNvPr id="17" name="Right Triangle 45">
            <a:hlinkClick r:id="" action="ppaction://hlinkshowjump?jump=nextslide"/>
          </p:cNvPr>
          <p:cNvSpPr/>
          <p:nvPr/>
        </p:nvSpPr>
        <p:spPr>
          <a:xfrm rot="13500000">
            <a:off x="7975657" y="6040570"/>
            <a:ext cx="440784" cy="440784"/>
          </a:xfrm>
          <a:prstGeom prst="rtTriangle">
            <a:avLst/>
          </a:prstGeom>
          <a:solidFill>
            <a:srgbClr val="C00000"/>
          </a:solidFill>
          <a:ln w="127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8" name="Picture 22" descr="set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9952" y="2708920"/>
            <a:ext cx="3287322" cy="1008112"/>
          </a:xfrm>
          <a:prstGeom prst="rect">
            <a:avLst/>
          </a:prstGeom>
        </p:spPr>
      </p:pic>
      <p:pic>
        <p:nvPicPr>
          <p:cNvPr id="19" name="Picture 23" descr="set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 flipV="1">
            <a:off x="3275856" y="3645024"/>
            <a:ext cx="3287322" cy="1008112"/>
          </a:xfrm>
          <a:prstGeom prst="rect">
            <a:avLst/>
          </a:prstGeom>
        </p:spPr>
      </p:pic>
      <p:pic>
        <p:nvPicPr>
          <p:cNvPr id="20" name="Picture 24" descr="set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960" y="4581128"/>
            <a:ext cx="3287322" cy="1008112"/>
          </a:xfrm>
          <a:prstGeom prst="rect">
            <a:avLst/>
          </a:prstGeom>
        </p:spPr>
      </p:pic>
      <p:sp>
        <p:nvSpPr>
          <p:cNvPr id="21" name="Text Box 40"/>
          <p:cNvSpPr txBox="1">
            <a:spLocks noChangeArrowheads="1"/>
          </p:cNvSpPr>
          <p:nvPr/>
        </p:nvSpPr>
        <p:spPr bwMode="auto">
          <a:xfrm>
            <a:off x="4211960" y="2731567"/>
            <a:ext cx="299385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smtClean="0"/>
              <a:t>tree</a:t>
            </a:r>
            <a:endParaRPr lang="en-US" sz="4400" b="1" dirty="0"/>
          </a:p>
        </p:txBody>
      </p:sp>
      <p:sp>
        <p:nvSpPr>
          <p:cNvPr id="22" name="Text Box 41"/>
          <p:cNvSpPr txBox="1">
            <a:spLocks noChangeArrowheads="1"/>
          </p:cNvSpPr>
          <p:nvPr/>
        </p:nvSpPr>
        <p:spPr bwMode="auto">
          <a:xfrm>
            <a:off x="3419872" y="3675112"/>
            <a:ext cx="309634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smtClean="0"/>
              <a:t>clouds</a:t>
            </a:r>
            <a:endParaRPr lang="en-US" sz="4400" b="1" dirty="0"/>
          </a:p>
        </p:txBody>
      </p:sp>
      <p:sp>
        <p:nvSpPr>
          <p:cNvPr id="23" name="Text Box 42"/>
          <p:cNvSpPr txBox="1">
            <a:spLocks noChangeArrowheads="1"/>
          </p:cNvSpPr>
          <p:nvPr/>
        </p:nvSpPr>
        <p:spPr bwMode="auto">
          <a:xfrm>
            <a:off x="4211960" y="4611216"/>
            <a:ext cx="316835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w</a:t>
            </a:r>
            <a:r>
              <a:rPr lang="en-US" sz="4400" b="1" dirty="0" smtClean="0"/>
              <a:t>eather </a:t>
            </a:r>
            <a:endParaRPr lang="en-US" sz="4400" b="1" dirty="0"/>
          </a:p>
        </p:txBody>
      </p:sp>
      <p:pic>
        <p:nvPicPr>
          <p:cNvPr id="25" name="Picture 43" descr="o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38034">
            <a:off x="6744948" y="5908513"/>
            <a:ext cx="921734" cy="709997"/>
          </a:xfrm>
          <a:prstGeom prst="rect">
            <a:avLst/>
          </a:prstGeom>
          <a:noFill/>
        </p:spPr>
      </p:pic>
      <p:sp>
        <p:nvSpPr>
          <p:cNvPr id="26" name="L-Shape 27"/>
          <p:cNvSpPr/>
          <p:nvPr/>
        </p:nvSpPr>
        <p:spPr>
          <a:xfrm rot="18779712">
            <a:off x="7511452" y="4535411"/>
            <a:ext cx="1008112" cy="576064"/>
          </a:xfrm>
          <a:prstGeom prst="corner">
            <a:avLst/>
          </a:prstGeom>
          <a:solidFill>
            <a:srgbClr val="00B050"/>
          </a:solidFill>
          <a:ln w="317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Прямоугольник 26"/>
          <p:cNvSpPr/>
          <p:nvPr/>
        </p:nvSpPr>
        <p:spPr>
          <a:xfrm>
            <a:off x="0" y="188640"/>
            <a:ext cx="9144000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Быть в плохом настроении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f</a:t>
            </a:r>
            <a:r>
              <a:rPr lang="en-US" sz="4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eel under the …</a:t>
            </a:r>
            <a:endParaRPr lang="ru-RU" sz="4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89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0" dur="50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2" dur="50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  <p:bldP spid="21" grpId="1"/>
      <p:bldP spid="21" grpId="2"/>
      <p:bldP spid="21" grpId="3"/>
      <p:bldP spid="22" grpId="0"/>
      <p:bldP spid="22" grpId="1"/>
      <p:bldP spid="22" grpId="2"/>
      <p:bldP spid="22" grpId="3"/>
      <p:bldP spid="23" grpId="0"/>
      <p:bldP spid="23" grpId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148" y="-1882"/>
            <a:ext cx="9176148" cy="6859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5001987" y="2209801"/>
            <a:ext cx="588093" cy="4387552"/>
            <a:chOff x="5732" y="760"/>
            <a:chExt cx="827" cy="6721"/>
          </a:xfrm>
        </p:grpSpPr>
        <p:grpSp>
          <p:nvGrpSpPr>
            <p:cNvPr id="6" name="Group 46"/>
            <p:cNvGrpSpPr>
              <a:grpSpLocks/>
            </p:cNvGrpSpPr>
            <p:nvPr/>
          </p:nvGrpSpPr>
          <p:grpSpPr bwMode="auto">
            <a:xfrm>
              <a:off x="5732" y="760"/>
              <a:ext cx="827" cy="1379"/>
              <a:chOff x="5732" y="760"/>
              <a:chExt cx="827" cy="1379"/>
            </a:xfrm>
          </p:grpSpPr>
          <p:sp>
            <p:nvSpPr>
              <p:cNvPr id="13" name="Freeform 47"/>
              <p:cNvSpPr>
                <a:spLocks/>
              </p:cNvSpPr>
              <p:nvPr/>
            </p:nvSpPr>
            <p:spPr bwMode="auto">
              <a:xfrm>
                <a:off x="6250" y="939"/>
                <a:ext cx="230" cy="1190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230" y="0"/>
                  </a:cxn>
                  <a:cxn ang="0">
                    <a:pos x="130" y="1190"/>
                  </a:cxn>
                  <a:cxn ang="0">
                    <a:pos x="0" y="1190"/>
                  </a:cxn>
                  <a:cxn ang="0">
                    <a:pos x="120" y="4"/>
                  </a:cxn>
                </a:cxnLst>
                <a:rect l="0" t="0" r="r" b="b"/>
                <a:pathLst>
                  <a:path w="230" h="1190">
                    <a:moveTo>
                      <a:pt x="120" y="4"/>
                    </a:moveTo>
                    <a:lnTo>
                      <a:pt x="230" y="0"/>
                    </a:lnTo>
                    <a:lnTo>
                      <a:pt x="130" y="1190"/>
                    </a:lnTo>
                    <a:lnTo>
                      <a:pt x="0" y="119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8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4" name="Freeform 48"/>
              <p:cNvSpPr>
                <a:spLocks/>
              </p:cNvSpPr>
              <p:nvPr/>
            </p:nvSpPr>
            <p:spPr bwMode="auto">
              <a:xfrm>
                <a:off x="5809" y="774"/>
                <a:ext cx="561" cy="1365"/>
              </a:xfrm>
              <a:custGeom>
                <a:avLst/>
                <a:gdLst/>
                <a:ahLst/>
                <a:cxnLst>
                  <a:cxn ang="0">
                    <a:pos x="0" y="169"/>
                  </a:cxn>
                  <a:cxn ang="0">
                    <a:pos x="51" y="665"/>
                  </a:cxn>
                  <a:cxn ang="0">
                    <a:pos x="31" y="935"/>
                  </a:cxn>
                  <a:cxn ang="0">
                    <a:pos x="111" y="1325"/>
                  </a:cxn>
                  <a:cxn ang="0">
                    <a:pos x="491" y="1185"/>
                  </a:cxn>
                  <a:cxn ang="0">
                    <a:pos x="561" y="169"/>
                  </a:cxn>
                  <a:cxn ang="0">
                    <a:pos x="0" y="169"/>
                  </a:cxn>
                </a:cxnLst>
                <a:rect l="0" t="0" r="r" b="b"/>
                <a:pathLst>
                  <a:path w="561" h="1365">
                    <a:moveTo>
                      <a:pt x="0" y="169"/>
                    </a:moveTo>
                    <a:cubicBezTo>
                      <a:pt x="101" y="295"/>
                      <a:pt x="46" y="537"/>
                      <a:pt x="51" y="665"/>
                    </a:cubicBezTo>
                    <a:cubicBezTo>
                      <a:pt x="56" y="793"/>
                      <a:pt x="21" y="825"/>
                      <a:pt x="31" y="935"/>
                    </a:cubicBezTo>
                    <a:cubicBezTo>
                      <a:pt x="41" y="1045"/>
                      <a:pt x="34" y="1283"/>
                      <a:pt x="111" y="1325"/>
                    </a:cubicBezTo>
                    <a:cubicBezTo>
                      <a:pt x="391" y="1325"/>
                      <a:pt x="398" y="1365"/>
                      <a:pt x="491" y="1185"/>
                    </a:cubicBezTo>
                    <a:lnTo>
                      <a:pt x="561" y="169"/>
                    </a:lnTo>
                    <a:cubicBezTo>
                      <a:pt x="479" y="0"/>
                      <a:pt x="280" y="169"/>
                      <a:pt x="0" y="169"/>
                    </a:cubicBezTo>
                    <a:close/>
                  </a:path>
                </a:pathLst>
              </a:custGeom>
              <a:solidFill>
                <a:srgbClr val="CC66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5" name="Freeform 49"/>
              <p:cNvSpPr>
                <a:spLocks/>
              </p:cNvSpPr>
              <p:nvPr/>
            </p:nvSpPr>
            <p:spPr bwMode="auto">
              <a:xfrm>
                <a:off x="5732" y="760"/>
                <a:ext cx="827" cy="442"/>
              </a:xfrm>
              <a:custGeom>
                <a:avLst/>
                <a:gdLst/>
                <a:ahLst/>
                <a:cxnLst>
                  <a:cxn ang="0">
                    <a:pos x="10" y="197"/>
                  </a:cxn>
                  <a:cxn ang="0">
                    <a:pos x="40" y="164"/>
                  </a:cxn>
                  <a:cxn ang="0">
                    <a:pos x="46" y="146"/>
                  </a:cxn>
                  <a:cxn ang="0">
                    <a:pos x="49" y="137"/>
                  </a:cxn>
                  <a:cxn ang="0">
                    <a:pos x="139" y="32"/>
                  </a:cxn>
                  <a:cxn ang="0">
                    <a:pos x="535" y="2"/>
                  </a:cxn>
                  <a:cxn ang="0">
                    <a:pos x="652" y="50"/>
                  </a:cxn>
                  <a:cxn ang="0">
                    <a:pos x="679" y="59"/>
                  </a:cxn>
                  <a:cxn ang="0">
                    <a:pos x="709" y="125"/>
                  </a:cxn>
                  <a:cxn ang="0">
                    <a:pos x="781" y="173"/>
                  </a:cxn>
                  <a:cxn ang="0">
                    <a:pos x="811" y="227"/>
                  </a:cxn>
                  <a:cxn ang="0">
                    <a:pos x="826" y="278"/>
                  </a:cxn>
                  <a:cxn ang="0">
                    <a:pos x="823" y="416"/>
                  </a:cxn>
                  <a:cxn ang="0">
                    <a:pos x="811" y="434"/>
                  </a:cxn>
                  <a:cxn ang="0">
                    <a:pos x="724" y="410"/>
                  </a:cxn>
                  <a:cxn ang="0">
                    <a:pos x="730" y="371"/>
                  </a:cxn>
                  <a:cxn ang="0">
                    <a:pos x="730" y="299"/>
                  </a:cxn>
                  <a:cxn ang="0">
                    <a:pos x="676" y="293"/>
                  </a:cxn>
                  <a:cxn ang="0">
                    <a:pos x="637" y="233"/>
                  </a:cxn>
                  <a:cxn ang="0">
                    <a:pos x="592" y="275"/>
                  </a:cxn>
                  <a:cxn ang="0">
                    <a:pos x="574" y="302"/>
                  </a:cxn>
                  <a:cxn ang="0">
                    <a:pos x="547" y="188"/>
                  </a:cxn>
                  <a:cxn ang="0">
                    <a:pos x="532" y="215"/>
                  </a:cxn>
                  <a:cxn ang="0">
                    <a:pos x="517" y="179"/>
                  </a:cxn>
                  <a:cxn ang="0">
                    <a:pos x="508" y="152"/>
                  </a:cxn>
                  <a:cxn ang="0">
                    <a:pos x="466" y="206"/>
                  </a:cxn>
                  <a:cxn ang="0">
                    <a:pos x="421" y="197"/>
                  </a:cxn>
                  <a:cxn ang="0">
                    <a:pos x="403" y="206"/>
                  </a:cxn>
                  <a:cxn ang="0">
                    <a:pos x="388" y="179"/>
                  </a:cxn>
                  <a:cxn ang="0">
                    <a:pos x="349" y="230"/>
                  </a:cxn>
                  <a:cxn ang="0">
                    <a:pos x="319" y="269"/>
                  </a:cxn>
                  <a:cxn ang="0">
                    <a:pos x="292" y="245"/>
                  </a:cxn>
                  <a:cxn ang="0">
                    <a:pos x="265" y="197"/>
                  </a:cxn>
                  <a:cxn ang="0">
                    <a:pos x="244" y="209"/>
                  </a:cxn>
                  <a:cxn ang="0">
                    <a:pos x="220" y="230"/>
                  </a:cxn>
                  <a:cxn ang="0">
                    <a:pos x="193" y="197"/>
                  </a:cxn>
                  <a:cxn ang="0">
                    <a:pos x="160" y="233"/>
                  </a:cxn>
                  <a:cxn ang="0">
                    <a:pos x="139" y="173"/>
                  </a:cxn>
                  <a:cxn ang="0">
                    <a:pos x="37" y="239"/>
                  </a:cxn>
                  <a:cxn ang="0">
                    <a:pos x="10" y="197"/>
                  </a:cxn>
                </a:cxnLst>
                <a:rect l="0" t="0" r="r" b="b"/>
                <a:pathLst>
                  <a:path w="827" h="442">
                    <a:moveTo>
                      <a:pt x="10" y="197"/>
                    </a:moveTo>
                    <a:cubicBezTo>
                      <a:pt x="21" y="186"/>
                      <a:pt x="29" y="175"/>
                      <a:pt x="40" y="164"/>
                    </a:cubicBezTo>
                    <a:cubicBezTo>
                      <a:pt x="42" y="158"/>
                      <a:pt x="44" y="152"/>
                      <a:pt x="46" y="146"/>
                    </a:cubicBezTo>
                    <a:cubicBezTo>
                      <a:pt x="47" y="143"/>
                      <a:pt x="49" y="137"/>
                      <a:pt x="49" y="137"/>
                    </a:cubicBezTo>
                    <a:cubicBezTo>
                      <a:pt x="57" y="83"/>
                      <a:pt x="83" y="43"/>
                      <a:pt x="139" y="32"/>
                    </a:cubicBezTo>
                    <a:cubicBezTo>
                      <a:pt x="321" y="35"/>
                      <a:pt x="334" y="0"/>
                      <a:pt x="535" y="2"/>
                    </a:cubicBezTo>
                    <a:cubicBezTo>
                      <a:pt x="563" y="7"/>
                      <a:pt x="628" y="41"/>
                      <a:pt x="652" y="50"/>
                    </a:cubicBezTo>
                    <a:cubicBezTo>
                      <a:pt x="661" y="53"/>
                      <a:pt x="679" y="59"/>
                      <a:pt x="679" y="59"/>
                    </a:cubicBezTo>
                    <a:cubicBezTo>
                      <a:pt x="701" y="76"/>
                      <a:pt x="694" y="103"/>
                      <a:pt x="709" y="125"/>
                    </a:cubicBezTo>
                    <a:cubicBezTo>
                      <a:pt x="723" y="147"/>
                      <a:pt x="757" y="165"/>
                      <a:pt x="781" y="173"/>
                    </a:cubicBezTo>
                    <a:cubicBezTo>
                      <a:pt x="797" y="189"/>
                      <a:pt x="795" y="211"/>
                      <a:pt x="811" y="227"/>
                    </a:cubicBezTo>
                    <a:cubicBezTo>
                      <a:pt x="815" y="244"/>
                      <a:pt x="820" y="261"/>
                      <a:pt x="826" y="278"/>
                    </a:cubicBezTo>
                    <a:cubicBezTo>
                      <a:pt x="825" y="324"/>
                      <a:pt x="827" y="370"/>
                      <a:pt x="823" y="416"/>
                    </a:cubicBezTo>
                    <a:cubicBezTo>
                      <a:pt x="822" y="423"/>
                      <a:pt x="811" y="434"/>
                      <a:pt x="811" y="434"/>
                    </a:cubicBezTo>
                    <a:cubicBezTo>
                      <a:pt x="745" y="431"/>
                      <a:pt x="756" y="442"/>
                      <a:pt x="724" y="410"/>
                    </a:cubicBezTo>
                    <a:cubicBezTo>
                      <a:pt x="719" y="395"/>
                      <a:pt x="722" y="384"/>
                      <a:pt x="730" y="371"/>
                    </a:cubicBezTo>
                    <a:cubicBezTo>
                      <a:pt x="734" y="345"/>
                      <a:pt x="742" y="328"/>
                      <a:pt x="730" y="299"/>
                    </a:cubicBezTo>
                    <a:cubicBezTo>
                      <a:pt x="728" y="295"/>
                      <a:pt x="680" y="293"/>
                      <a:pt x="676" y="293"/>
                    </a:cubicBezTo>
                    <a:cubicBezTo>
                      <a:pt x="660" y="282"/>
                      <a:pt x="644" y="253"/>
                      <a:pt x="637" y="233"/>
                    </a:cubicBezTo>
                    <a:cubicBezTo>
                      <a:pt x="619" y="244"/>
                      <a:pt x="611" y="269"/>
                      <a:pt x="592" y="275"/>
                    </a:cubicBezTo>
                    <a:cubicBezTo>
                      <a:pt x="584" y="298"/>
                      <a:pt x="591" y="289"/>
                      <a:pt x="574" y="302"/>
                    </a:cubicBezTo>
                    <a:cubicBezTo>
                      <a:pt x="553" y="259"/>
                      <a:pt x="607" y="178"/>
                      <a:pt x="547" y="188"/>
                    </a:cubicBezTo>
                    <a:cubicBezTo>
                      <a:pt x="541" y="197"/>
                      <a:pt x="538" y="206"/>
                      <a:pt x="532" y="215"/>
                    </a:cubicBezTo>
                    <a:cubicBezTo>
                      <a:pt x="524" y="201"/>
                      <a:pt x="521" y="194"/>
                      <a:pt x="517" y="179"/>
                    </a:cubicBezTo>
                    <a:cubicBezTo>
                      <a:pt x="514" y="170"/>
                      <a:pt x="508" y="152"/>
                      <a:pt x="508" y="152"/>
                    </a:cubicBezTo>
                    <a:cubicBezTo>
                      <a:pt x="496" y="173"/>
                      <a:pt x="491" y="198"/>
                      <a:pt x="466" y="206"/>
                    </a:cubicBezTo>
                    <a:cubicBezTo>
                      <a:pt x="444" y="193"/>
                      <a:pt x="447" y="189"/>
                      <a:pt x="421" y="197"/>
                    </a:cubicBezTo>
                    <a:cubicBezTo>
                      <a:pt x="412" y="210"/>
                      <a:pt x="417" y="220"/>
                      <a:pt x="403" y="206"/>
                    </a:cubicBezTo>
                    <a:cubicBezTo>
                      <a:pt x="396" y="184"/>
                      <a:pt x="401" y="192"/>
                      <a:pt x="388" y="179"/>
                    </a:cubicBezTo>
                    <a:cubicBezTo>
                      <a:pt x="379" y="151"/>
                      <a:pt x="357" y="220"/>
                      <a:pt x="349" y="230"/>
                    </a:cubicBezTo>
                    <a:cubicBezTo>
                      <a:pt x="346" y="240"/>
                      <a:pt x="328" y="263"/>
                      <a:pt x="319" y="269"/>
                    </a:cubicBezTo>
                    <a:cubicBezTo>
                      <a:pt x="301" y="265"/>
                      <a:pt x="306" y="254"/>
                      <a:pt x="292" y="245"/>
                    </a:cubicBezTo>
                    <a:cubicBezTo>
                      <a:pt x="288" y="233"/>
                      <a:pt x="275" y="204"/>
                      <a:pt x="265" y="197"/>
                    </a:cubicBezTo>
                    <a:cubicBezTo>
                      <a:pt x="258" y="201"/>
                      <a:pt x="250" y="203"/>
                      <a:pt x="244" y="209"/>
                    </a:cubicBezTo>
                    <a:cubicBezTo>
                      <a:pt x="220" y="233"/>
                      <a:pt x="244" y="224"/>
                      <a:pt x="220" y="230"/>
                    </a:cubicBezTo>
                    <a:cubicBezTo>
                      <a:pt x="191" y="223"/>
                      <a:pt x="218" y="205"/>
                      <a:pt x="193" y="197"/>
                    </a:cubicBezTo>
                    <a:cubicBezTo>
                      <a:pt x="173" y="202"/>
                      <a:pt x="170" y="217"/>
                      <a:pt x="160" y="233"/>
                    </a:cubicBezTo>
                    <a:cubicBezTo>
                      <a:pt x="145" y="211"/>
                      <a:pt x="169" y="180"/>
                      <a:pt x="139" y="173"/>
                    </a:cubicBezTo>
                    <a:cubicBezTo>
                      <a:pt x="95" y="184"/>
                      <a:pt x="76" y="219"/>
                      <a:pt x="37" y="239"/>
                    </a:cubicBezTo>
                    <a:cubicBezTo>
                      <a:pt x="0" y="227"/>
                      <a:pt x="10" y="239"/>
                      <a:pt x="10" y="197"/>
                    </a:cubicBezTo>
                    <a:close/>
                  </a:path>
                </a:pathLst>
              </a:custGeom>
              <a:solidFill>
                <a:srgbClr val="FFCC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7" name="Group 50"/>
            <p:cNvGrpSpPr>
              <a:grpSpLocks/>
            </p:cNvGrpSpPr>
            <p:nvPr/>
          </p:nvGrpSpPr>
          <p:grpSpPr bwMode="auto">
            <a:xfrm>
              <a:off x="5809" y="2814"/>
              <a:ext cx="561" cy="4667"/>
              <a:chOff x="5809" y="2814"/>
              <a:chExt cx="561" cy="4667"/>
            </a:xfrm>
          </p:grpSpPr>
          <p:sp>
            <p:nvSpPr>
              <p:cNvPr id="11" name="Freeform 51"/>
              <p:cNvSpPr>
                <a:spLocks/>
              </p:cNvSpPr>
              <p:nvPr/>
            </p:nvSpPr>
            <p:spPr bwMode="auto">
              <a:xfrm>
                <a:off x="6183" y="2971"/>
                <a:ext cx="187" cy="4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7" y="0"/>
                  </a:cxn>
                  <a:cxn ang="0">
                    <a:pos x="162" y="1101"/>
                  </a:cxn>
                  <a:cxn ang="0">
                    <a:pos x="0" y="1080"/>
                  </a:cxn>
                  <a:cxn ang="0">
                    <a:pos x="0" y="0"/>
                  </a:cxn>
                </a:cxnLst>
                <a:rect l="0" t="0" r="r" b="b"/>
                <a:pathLst>
                  <a:path w="187" h="1101">
                    <a:moveTo>
                      <a:pt x="0" y="0"/>
                    </a:moveTo>
                    <a:lnTo>
                      <a:pt x="187" y="0"/>
                    </a:lnTo>
                    <a:cubicBezTo>
                      <a:pt x="187" y="0"/>
                      <a:pt x="102" y="576"/>
                      <a:pt x="162" y="1101"/>
                    </a:cubicBezTo>
                    <a:cubicBezTo>
                      <a:pt x="81" y="1090"/>
                      <a:pt x="0" y="1080"/>
                      <a:pt x="0" y="108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2" name="Freeform 52"/>
              <p:cNvSpPr>
                <a:spLocks/>
              </p:cNvSpPr>
              <p:nvPr/>
            </p:nvSpPr>
            <p:spPr bwMode="auto">
              <a:xfrm>
                <a:off x="5809" y="2814"/>
                <a:ext cx="401" cy="46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80"/>
                  </a:cxn>
                  <a:cxn ang="0">
                    <a:pos x="401" y="1161"/>
                  </a:cxn>
                  <a:cxn ang="0">
                    <a:pos x="374" y="0"/>
                  </a:cxn>
                  <a:cxn ang="0">
                    <a:pos x="0" y="0"/>
                  </a:cxn>
                </a:cxnLst>
                <a:rect l="0" t="0" r="r" b="b"/>
                <a:pathLst>
                  <a:path w="401" h="1161">
                    <a:moveTo>
                      <a:pt x="0" y="0"/>
                    </a:moveTo>
                    <a:lnTo>
                      <a:pt x="0" y="1080"/>
                    </a:lnTo>
                    <a:lnTo>
                      <a:pt x="401" y="1161"/>
                    </a:lnTo>
                    <a:lnTo>
                      <a:pt x="37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66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8" name="Group 53"/>
            <p:cNvGrpSpPr>
              <a:grpSpLocks/>
            </p:cNvGrpSpPr>
            <p:nvPr/>
          </p:nvGrpSpPr>
          <p:grpSpPr bwMode="auto">
            <a:xfrm>
              <a:off x="5986" y="2117"/>
              <a:ext cx="97" cy="3948"/>
              <a:chOff x="5986" y="2117"/>
              <a:chExt cx="97" cy="3948"/>
            </a:xfrm>
          </p:grpSpPr>
          <p:sp>
            <p:nvSpPr>
              <p:cNvPr id="9" name="Oval 56"/>
              <p:cNvSpPr>
                <a:spLocks noChangeAspect="1" noChangeArrowheads="1"/>
              </p:cNvSpPr>
              <p:nvPr/>
            </p:nvSpPr>
            <p:spPr bwMode="auto">
              <a:xfrm>
                <a:off x="6009" y="2117"/>
                <a:ext cx="74" cy="71"/>
              </a:xfrm>
              <a:prstGeom prst="ellipse">
                <a:avLst/>
              </a:pr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0" name="Oval 57"/>
              <p:cNvSpPr>
                <a:spLocks noChangeAspect="1" noChangeArrowheads="1"/>
              </p:cNvSpPr>
              <p:nvPr/>
            </p:nvSpPr>
            <p:spPr bwMode="auto">
              <a:xfrm>
                <a:off x="5986" y="5994"/>
                <a:ext cx="74" cy="71"/>
              </a:xfrm>
              <a:prstGeom prst="ellipse">
                <a:avLst/>
              </a:pr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</p:grpSp>
      </p:grpSp>
      <p:sp>
        <p:nvSpPr>
          <p:cNvPr id="17" name="Right Triangle 45">
            <a:hlinkClick r:id="" action="ppaction://hlinkshowjump?jump=nextslide"/>
          </p:cNvPr>
          <p:cNvSpPr/>
          <p:nvPr/>
        </p:nvSpPr>
        <p:spPr>
          <a:xfrm rot="13500000">
            <a:off x="7975657" y="6040570"/>
            <a:ext cx="440784" cy="440784"/>
          </a:xfrm>
          <a:prstGeom prst="rtTriangle">
            <a:avLst/>
          </a:prstGeom>
          <a:solidFill>
            <a:srgbClr val="C00000"/>
          </a:solidFill>
          <a:ln w="127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8" name="Picture 22" descr="set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9952" y="2708920"/>
            <a:ext cx="3287322" cy="1008112"/>
          </a:xfrm>
          <a:prstGeom prst="rect">
            <a:avLst/>
          </a:prstGeom>
        </p:spPr>
      </p:pic>
      <p:pic>
        <p:nvPicPr>
          <p:cNvPr id="19" name="Picture 23" descr="set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 flipV="1">
            <a:off x="3275856" y="3645024"/>
            <a:ext cx="3287322" cy="1008112"/>
          </a:xfrm>
          <a:prstGeom prst="rect">
            <a:avLst/>
          </a:prstGeom>
        </p:spPr>
      </p:pic>
      <p:pic>
        <p:nvPicPr>
          <p:cNvPr id="20" name="Picture 24" descr="set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960" y="4581128"/>
            <a:ext cx="3287322" cy="1008112"/>
          </a:xfrm>
          <a:prstGeom prst="rect">
            <a:avLst/>
          </a:prstGeom>
        </p:spPr>
      </p:pic>
      <p:sp>
        <p:nvSpPr>
          <p:cNvPr id="21" name="Text Box 40"/>
          <p:cNvSpPr txBox="1">
            <a:spLocks noChangeArrowheads="1"/>
          </p:cNvSpPr>
          <p:nvPr/>
        </p:nvSpPr>
        <p:spPr bwMode="auto">
          <a:xfrm>
            <a:off x="4139952" y="2731567"/>
            <a:ext cx="299385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p</a:t>
            </a:r>
            <a:r>
              <a:rPr lang="en-US" sz="4400" b="1" dirty="0" smtClean="0"/>
              <a:t>otatoes </a:t>
            </a:r>
            <a:endParaRPr lang="en-US" sz="4400" b="1" dirty="0"/>
          </a:p>
        </p:txBody>
      </p:sp>
      <p:sp>
        <p:nvSpPr>
          <p:cNvPr id="22" name="Text Box 41"/>
          <p:cNvSpPr txBox="1">
            <a:spLocks noChangeArrowheads="1"/>
          </p:cNvSpPr>
          <p:nvPr/>
        </p:nvSpPr>
        <p:spPr bwMode="auto">
          <a:xfrm>
            <a:off x="3347864" y="3675112"/>
            <a:ext cx="335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smtClean="0"/>
              <a:t>beans</a:t>
            </a:r>
            <a:endParaRPr lang="en-US" sz="4400" b="1" dirty="0"/>
          </a:p>
        </p:txBody>
      </p:sp>
      <p:sp>
        <p:nvSpPr>
          <p:cNvPr id="23" name="Text Box 42"/>
          <p:cNvSpPr txBox="1">
            <a:spLocks noChangeArrowheads="1"/>
          </p:cNvSpPr>
          <p:nvPr/>
        </p:nvSpPr>
        <p:spPr bwMode="auto">
          <a:xfrm>
            <a:off x="4027512" y="4611216"/>
            <a:ext cx="335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smtClean="0"/>
              <a:t>sugar</a:t>
            </a:r>
            <a:endParaRPr lang="en-US" sz="4400" b="1" dirty="0"/>
          </a:p>
        </p:txBody>
      </p:sp>
      <p:pic>
        <p:nvPicPr>
          <p:cNvPr id="25" name="Picture 43" descr="o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38034">
            <a:off x="6744948" y="5908513"/>
            <a:ext cx="921734" cy="709997"/>
          </a:xfrm>
          <a:prstGeom prst="rect">
            <a:avLst/>
          </a:prstGeom>
          <a:noFill/>
        </p:spPr>
      </p:pic>
      <p:sp>
        <p:nvSpPr>
          <p:cNvPr id="26" name="L-Shape 27"/>
          <p:cNvSpPr/>
          <p:nvPr/>
        </p:nvSpPr>
        <p:spPr>
          <a:xfrm rot="18779712">
            <a:off x="6613526" y="3659044"/>
            <a:ext cx="1008112" cy="576064"/>
          </a:xfrm>
          <a:prstGeom prst="corner">
            <a:avLst/>
          </a:prstGeom>
          <a:solidFill>
            <a:srgbClr val="00B050"/>
          </a:solidFill>
          <a:ln w="317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Прямоугольник 26"/>
          <p:cNvSpPr/>
          <p:nvPr/>
        </p:nvSpPr>
        <p:spPr>
          <a:xfrm>
            <a:off x="848833" y="188640"/>
            <a:ext cx="7704856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Разболтать секрет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4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spill the …</a:t>
            </a:r>
            <a:endParaRPr lang="ru-RU" sz="4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65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0" dur="50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1" dur="50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4" dur="50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5" dur="50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50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1" grpId="2"/>
      <p:bldP spid="21" grpId="3"/>
      <p:bldP spid="22" grpId="0"/>
      <p:bldP spid="22" grpId="1"/>
      <p:bldP spid="23" grpId="0"/>
      <p:bldP spid="23" grpId="1"/>
      <p:bldP spid="23" grpId="2"/>
      <p:bldP spid="23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5001987" y="2209801"/>
            <a:ext cx="588093" cy="4387552"/>
            <a:chOff x="5732" y="760"/>
            <a:chExt cx="827" cy="6721"/>
          </a:xfrm>
        </p:grpSpPr>
        <p:grpSp>
          <p:nvGrpSpPr>
            <p:cNvPr id="6" name="Group 46"/>
            <p:cNvGrpSpPr>
              <a:grpSpLocks/>
            </p:cNvGrpSpPr>
            <p:nvPr/>
          </p:nvGrpSpPr>
          <p:grpSpPr bwMode="auto">
            <a:xfrm>
              <a:off x="5732" y="760"/>
              <a:ext cx="827" cy="1379"/>
              <a:chOff x="5732" y="760"/>
              <a:chExt cx="827" cy="1379"/>
            </a:xfrm>
          </p:grpSpPr>
          <p:sp>
            <p:nvSpPr>
              <p:cNvPr id="13" name="Freeform 47"/>
              <p:cNvSpPr>
                <a:spLocks/>
              </p:cNvSpPr>
              <p:nvPr/>
            </p:nvSpPr>
            <p:spPr bwMode="auto">
              <a:xfrm>
                <a:off x="6250" y="939"/>
                <a:ext cx="230" cy="1190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230" y="0"/>
                  </a:cxn>
                  <a:cxn ang="0">
                    <a:pos x="130" y="1190"/>
                  </a:cxn>
                  <a:cxn ang="0">
                    <a:pos x="0" y="1190"/>
                  </a:cxn>
                  <a:cxn ang="0">
                    <a:pos x="120" y="4"/>
                  </a:cxn>
                </a:cxnLst>
                <a:rect l="0" t="0" r="r" b="b"/>
                <a:pathLst>
                  <a:path w="230" h="1190">
                    <a:moveTo>
                      <a:pt x="120" y="4"/>
                    </a:moveTo>
                    <a:lnTo>
                      <a:pt x="230" y="0"/>
                    </a:lnTo>
                    <a:lnTo>
                      <a:pt x="130" y="1190"/>
                    </a:lnTo>
                    <a:lnTo>
                      <a:pt x="0" y="119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8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4" name="Freeform 48"/>
              <p:cNvSpPr>
                <a:spLocks/>
              </p:cNvSpPr>
              <p:nvPr/>
            </p:nvSpPr>
            <p:spPr bwMode="auto">
              <a:xfrm>
                <a:off x="5809" y="774"/>
                <a:ext cx="561" cy="1365"/>
              </a:xfrm>
              <a:custGeom>
                <a:avLst/>
                <a:gdLst/>
                <a:ahLst/>
                <a:cxnLst>
                  <a:cxn ang="0">
                    <a:pos x="0" y="169"/>
                  </a:cxn>
                  <a:cxn ang="0">
                    <a:pos x="51" y="665"/>
                  </a:cxn>
                  <a:cxn ang="0">
                    <a:pos x="31" y="935"/>
                  </a:cxn>
                  <a:cxn ang="0">
                    <a:pos x="111" y="1325"/>
                  </a:cxn>
                  <a:cxn ang="0">
                    <a:pos x="491" y="1185"/>
                  </a:cxn>
                  <a:cxn ang="0">
                    <a:pos x="561" y="169"/>
                  </a:cxn>
                  <a:cxn ang="0">
                    <a:pos x="0" y="169"/>
                  </a:cxn>
                </a:cxnLst>
                <a:rect l="0" t="0" r="r" b="b"/>
                <a:pathLst>
                  <a:path w="561" h="1365">
                    <a:moveTo>
                      <a:pt x="0" y="169"/>
                    </a:moveTo>
                    <a:cubicBezTo>
                      <a:pt x="101" y="295"/>
                      <a:pt x="46" y="537"/>
                      <a:pt x="51" y="665"/>
                    </a:cubicBezTo>
                    <a:cubicBezTo>
                      <a:pt x="56" y="793"/>
                      <a:pt x="21" y="825"/>
                      <a:pt x="31" y="935"/>
                    </a:cubicBezTo>
                    <a:cubicBezTo>
                      <a:pt x="41" y="1045"/>
                      <a:pt x="34" y="1283"/>
                      <a:pt x="111" y="1325"/>
                    </a:cubicBezTo>
                    <a:cubicBezTo>
                      <a:pt x="391" y="1325"/>
                      <a:pt x="398" y="1365"/>
                      <a:pt x="491" y="1185"/>
                    </a:cubicBezTo>
                    <a:lnTo>
                      <a:pt x="561" y="169"/>
                    </a:lnTo>
                    <a:cubicBezTo>
                      <a:pt x="479" y="0"/>
                      <a:pt x="280" y="169"/>
                      <a:pt x="0" y="169"/>
                    </a:cubicBezTo>
                    <a:close/>
                  </a:path>
                </a:pathLst>
              </a:custGeom>
              <a:solidFill>
                <a:srgbClr val="CC66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5" name="Freeform 49"/>
              <p:cNvSpPr>
                <a:spLocks/>
              </p:cNvSpPr>
              <p:nvPr/>
            </p:nvSpPr>
            <p:spPr bwMode="auto">
              <a:xfrm>
                <a:off x="5732" y="760"/>
                <a:ext cx="827" cy="442"/>
              </a:xfrm>
              <a:custGeom>
                <a:avLst/>
                <a:gdLst/>
                <a:ahLst/>
                <a:cxnLst>
                  <a:cxn ang="0">
                    <a:pos x="10" y="197"/>
                  </a:cxn>
                  <a:cxn ang="0">
                    <a:pos x="40" y="164"/>
                  </a:cxn>
                  <a:cxn ang="0">
                    <a:pos x="46" y="146"/>
                  </a:cxn>
                  <a:cxn ang="0">
                    <a:pos x="49" y="137"/>
                  </a:cxn>
                  <a:cxn ang="0">
                    <a:pos x="139" y="32"/>
                  </a:cxn>
                  <a:cxn ang="0">
                    <a:pos x="535" y="2"/>
                  </a:cxn>
                  <a:cxn ang="0">
                    <a:pos x="652" y="50"/>
                  </a:cxn>
                  <a:cxn ang="0">
                    <a:pos x="679" y="59"/>
                  </a:cxn>
                  <a:cxn ang="0">
                    <a:pos x="709" y="125"/>
                  </a:cxn>
                  <a:cxn ang="0">
                    <a:pos x="781" y="173"/>
                  </a:cxn>
                  <a:cxn ang="0">
                    <a:pos x="811" y="227"/>
                  </a:cxn>
                  <a:cxn ang="0">
                    <a:pos x="826" y="278"/>
                  </a:cxn>
                  <a:cxn ang="0">
                    <a:pos x="823" y="416"/>
                  </a:cxn>
                  <a:cxn ang="0">
                    <a:pos x="811" y="434"/>
                  </a:cxn>
                  <a:cxn ang="0">
                    <a:pos x="724" y="410"/>
                  </a:cxn>
                  <a:cxn ang="0">
                    <a:pos x="730" y="371"/>
                  </a:cxn>
                  <a:cxn ang="0">
                    <a:pos x="730" y="299"/>
                  </a:cxn>
                  <a:cxn ang="0">
                    <a:pos x="676" y="293"/>
                  </a:cxn>
                  <a:cxn ang="0">
                    <a:pos x="637" y="233"/>
                  </a:cxn>
                  <a:cxn ang="0">
                    <a:pos x="592" y="275"/>
                  </a:cxn>
                  <a:cxn ang="0">
                    <a:pos x="574" y="302"/>
                  </a:cxn>
                  <a:cxn ang="0">
                    <a:pos x="547" y="188"/>
                  </a:cxn>
                  <a:cxn ang="0">
                    <a:pos x="532" y="215"/>
                  </a:cxn>
                  <a:cxn ang="0">
                    <a:pos x="517" y="179"/>
                  </a:cxn>
                  <a:cxn ang="0">
                    <a:pos x="508" y="152"/>
                  </a:cxn>
                  <a:cxn ang="0">
                    <a:pos x="466" y="206"/>
                  </a:cxn>
                  <a:cxn ang="0">
                    <a:pos x="421" y="197"/>
                  </a:cxn>
                  <a:cxn ang="0">
                    <a:pos x="403" y="206"/>
                  </a:cxn>
                  <a:cxn ang="0">
                    <a:pos x="388" y="179"/>
                  </a:cxn>
                  <a:cxn ang="0">
                    <a:pos x="349" y="230"/>
                  </a:cxn>
                  <a:cxn ang="0">
                    <a:pos x="319" y="269"/>
                  </a:cxn>
                  <a:cxn ang="0">
                    <a:pos x="292" y="245"/>
                  </a:cxn>
                  <a:cxn ang="0">
                    <a:pos x="265" y="197"/>
                  </a:cxn>
                  <a:cxn ang="0">
                    <a:pos x="244" y="209"/>
                  </a:cxn>
                  <a:cxn ang="0">
                    <a:pos x="220" y="230"/>
                  </a:cxn>
                  <a:cxn ang="0">
                    <a:pos x="193" y="197"/>
                  </a:cxn>
                  <a:cxn ang="0">
                    <a:pos x="160" y="233"/>
                  </a:cxn>
                  <a:cxn ang="0">
                    <a:pos x="139" y="173"/>
                  </a:cxn>
                  <a:cxn ang="0">
                    <a:pos x="37" y="239"/>
                  </a:cxn>
                  <a:cxn ang="0">
                    <a:pos x="10" y="197"/>
                  </a:cxn>
                </a:cxnLst>
                <a:rect l="0" t="0" r="r" b="b"/>
                <a:pathLst>
                  <a:path w="827" h="442">
                    <a:moveTo>
                      <a:pt x="10" y="197"/>
                    </a:moveTo>
                    <a:cubicBezTo>
                      <a:pt x="21" y="186"/>
                      <a:pt x="29" y="175"/>
                      <a:pt x="40" y="164"/>
                    </a:cubicBezTo>
                    <a:cubicBezTo>
                      <a:pt x="42" y="158"/>
                      <a:pt x="44" y="152"/>
                      <a:pt x="46" y="146"/>
                    </a:cubicBezTo>
                    <a:cubicBezTo>
                      <a:pt x="47" y="143"/>
                      <a:pt x="49" y="137"/>
                      <a:pt x="49" y="137"/>
                    </a:cubicBezTo>
                    <a:cubicBezTo>
                      <a:pt x="57" y="83"/>
                      <a:pt x="83" y="43"/>
                      <a:pt x="139" y="32"/>
                    </a:cubicBezTo>
                    <a:cubicBezTo>
                      <a:pt x="321" y="35"/>
                      <a:pt x="334" y="0"/>
                      <a:pt x="535" y="2"/>
                    </a:cubicBezTo>
                    <a:cubicBezTo>
                      <a:pt x="563" y="7"/>
                      <a:pt x="628" y="41"/>
                      <a:pt x="652" y="50"/>
                    </a:cubicBezTo>
                    <a:cubicBezTo>
                      <a:pt x="661" y="53"/>
                      <a:pt x="679" y="59"/>
                      <a:pt x="679" y="59"/>
                    </a:cubicBezTo>
                    <a:cubicBezTo>
                      <a:pt x="701" y="76"/>
                      <a:pt x="694" y="103"/>
                      <a:pt x="709" y="125"/>
                    </a:cubicBezTo>
                    <a:cubicBezTo>
                      <a:pt x="723" y="147"/>
                      <a:pt x="757" y="165"/>
                      <a:pt x="781" y="173"/>
                    </a:cubicBezTo>
                    <a:cubicBezTo>
                      <a:pt x="797" y="189"/>
                      <a:pt x="795" y="211"/>
                      <a:pt x="811" y="227"/>
                    </a:cubicBezTo>
                    <a:cubicBezTo>
                      <a:pt x="815" y="244"/>
                      <a:pt x="820" y="261"/>
                      <a:pt x="826" y="278"/>
                    </a:cubicBezTo>
                    <a:cubicBezTo>
                      <a:pt x="825" y="324"/>
                      <a:pt x="827" y="370"/>
                      <a:pt x="823" y="416"/>
                    </a:cubicBezTo>
                    <a:cubicBezTo>
                      <a:pt x="822" y="423"/>
                      <a:pt x="811" y="434"/>
                      <a:pt x="811" y="434"/>
                    </a:cubicBezTo>
                    <a:cubicBezTo>
                      <a:pt x="745" y="431"/>
                      <a:pt x="756" y="442"/>
                      <a:pt x="724" y="410"/>
                    </a:cubicBezTo>
                    <a:cubicBezTo>
                      <a:pt x="719" y="395"/>
                      <a:pt x="722" y="384"/>
                      <a:pt x="730" y="371"/>
                    </a:cubicBezTo>
                    <a:cubicBezTo>
                      <a:pt x="734" y="345"/>
                      <a:pt x="742" y="328"/>
                      <a:pt x="730" y="299"/>
                    </a:cubicBezTo>
                    <a:cubicBezTo>
                      <a:pt x="728" y="295"/>
                      <a:pt x="680" y="293"/>
                      <a:pt x="676" y="293"/>
                    </a:cubicBezTo>
                    <a:cubicBezTo>
                      <a:pt x="660" y="282"/>
                      <a:pt x="644" y="253"/>
                      <a:pt x="637" y="233"/>
                    </a:cubicBezTo>
                    <a:cubicBezTo>
                      <a:pt x="619" y="244"/>
                      <a:pt x="611" y="269"/>
                      <a:pt x="592" y="275"/>
                    </a:cubicBezTo>
                    <a:cubicBezTo>
                      <a:pt x="584" y="298"/>
                      <a:pt x="591" y="289"/>
                      <a:pt x="574" y="302"/>
                    </a:cubicBezTo>
                    <a:cubicBezTo>
                      <a:pt x="553" y="259"/>
                      <a:pt x="607" y="178"/>
                      <a:pt x="547" y="188"/>
                    </a:cubicBezTo>
                    <a:cubicBezTo>
                      <a:pt x="541" y="197"/>
                      <a:pt x="538" y="206"/>
                      <a:pt x="532" y="215"/>
                    </a:cubicBezTo>
                    <a:cubicBezTo>
                      <a:pt x="524" y="201"/>
                      <a:pt x="521" y="194"/>
                      <a:pt x="517" y="179"/>
                    </a:cubicBezTo>
                    <a:cubicBezTo>
                      <a:pt x="514" y="170"/>
                      <a:pt x="508" y="152"/>
                      <a:pt x="508" y="152"/>
                    </a:cubicBezTo>
                    <a:cubicBezTo>
                      <a:pt x="496" y="173"/>
                      <a:pt x="491" y="198"/>
                      <a:pt x="466" y="206"/>
                    </a:cubicBezTo>
                    <a:cubicBezTo>
                      <a:pt x="444" y="193"/>
                      <a:pt x="447" y="189"/>
                      <a:pt x="421" y="197"/>
                    </a:cubicBezTo>
                    <a:cubicBezTo>
                      <a:pt x="412" y="210"/>
                      <a:pt x="417" y="220"/>
                      <a:pt x="403" y="206"/>
                    </a:cubicBezTo>
                    <a:cubicBezTo>
                      <a:pt x="396" y="184"/>
                      <a:pt x="401" y="192"/>
                      <a:pt x="388" y="179"/>
                    </a:cubicBezTo>
                    <a:cubicBezTo>
                      <a:pt x="379" y="151"/>
                      <a:pt x="357" y="220"/>
                      <a:pt x="349" y="230"/>
                    </a:cubicBezTo>
                    <a:cubicBezTo>
                      <a:pt x="346" y="240"/>
                      <a:pt x="328" y="263"/>
                      <a:pt x="319" y="269"/>
                    </a:cubicBezTo>
                    <a:cubicBezTo>
                      <a:pt x="301" y="265"/>
                      <a:pt x="306" y="254"/>
                      <a:pt x="292" y="245"/>
                    </a:cubicBezTo>
                    <a:cubicBezTo>
                      <a:pt x="288" y="233"/>
                      <a:pt x="275" y="204"/>
                      <a:pt x="265" y="197"/>
                    </a:cubicBezTo>
                    <a:cubicBezTo>
                      <a:pt x="258" y="201"/>
                      <a:pt x="250" y="203"/>
                      <a:pt x="244" y="209"/>
                    </a:cubicBezTo>
                    <a:cubicBezTo>
                      <a:pt x="220" y="233"/>
                      <a:pt x="244" y="224"/>
                      <a:pt x="220" y="230"/>
                    </a:cubicBezTo>
                    <a:cubicBezTo>
                      <a:pt x="191" y="223"/>
                      <a:pt x="218" y="205"/>
                      <a:pt x="193" y="197"/>
                    </a:cubicBezTo>
                    <a:cubicBezTo>
                      <a:pt x="173" y="202"/>
                      <a:pt x="170" y="217"/>
                      <a:pt x="160" y="233"/>
                    </a:cubicBezTo>
                    <a:cubicBezTo>
                      <a:pt x="145" y="211"/>
                      <a:pt x="169" y="180"/>
                      <a:pt x="139" y="173"/>
                    </a:cubicBezTo>
                    <a:cubicBezTo>
                      <a:pt x="95" y="184"/>
                      <a:pt x="76" y="219"/>
                      <a:pt x="37" y="239"/>
                    </a:cubicBezTo>
                    <a:cubicBezTo>
                      <a:pt x="0" y="227"/>
                      <a:pt x="10" y="239"/>
                      <a:pt x="10" y="197"/>
                    </a:cubicBezTo>
                    <a:close/>
                  </a:path>
                </a:pathLst>
              </a:custGeom>
              <a:solidFill>
                <a:srgbClr val="FFCC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7" name="Group 50"/>
            <p:cNvGrpSpPr>
              <a:grpSpLocks/>
            </p:cNvGrpSpPr>
            <p:nvPr/>
          </p:nvGrpSpPr>
          <p:grpSpPr bwMode="auto">
            <a:xfrm>
              <a:off x="5809" y="2814"/>
              <a:ext cx="561" cy="4667"/>
              <a:chOff x="5809" y="2814"/>
              <a:chExt cx="561" cy="4667"/>
            </a:xfrm>
          </p:grpSpPr>
          <p:sp>
            <p:nvSpPr>
              <p:cNvPr id="11" name="Freeform 51"/>
              <p:cNvSpPr>
                <a:spLocks/>
              </p:cNvSpPr>
              <p:nvPr/>
            </p:nvSpPr>
            <p:spPr bwMode="auto">
              <a:xfrm>
                <a:off x="6183" y="2971"/>
                <a:ext cx="187" cy="4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7" y="0"/>
                  </a:cxn>
                  <a:cxn ang="0">
                    <a:pos x="162" y="1101"/>
                  </a:cxn>
                  <a:cxn ang="0">
                    <a:pos x="0" y="1080"/>
                  </a:cxn>
                  <a:cxn ang="0">
                    <a:pos x="0" y="0"/>
                  </a:cxn>
                </a:cxnLst>
                <a:rect l="0" t="0" r="r" b="b"/>
                <a:pathLst>
                  <a:path w="187" h="1101">
                    <a:moveTo>
                      <a:pt x="0" y="0"/>
                    </a:moveTo>
                    <a:lnTo>
                      <a:pt x="187" y="0"/>
                    </a:lnTo>
                    <a:cubicBezTo>
                      <a:pt x="187" y="0"/>
                      <a:pt x="102" y="576"/>
                      <a:pt x="162" y="1101"/>
                    </a:cubicBezTo>
                    <a:cubicBezTo>
                      <a:pt x="81" y="1090"/>
                      <a:pt x="0" y="1080"/>
                      <a:pt x="0" y="108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2" name="Freeform 52"/>
              <p:cNvSpPr>
                <a:spLocks/>
              </p:cNvSpPr>
              <p:nvPr/>
            </p:nvSpPr>
            <p:spPr bwMode="auto">
              <a:xfrm>
                <a:off x="5809" y="2814"/>
                <a:ext cx="401" cy="46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80"/>
                  </a:cxn>
                  <a:cxn ang="0">
                    <a:pos x="401" y="1161"/>
                  </a:cxn>
                  <a:cxn ang="0">
                    <a:pos x="374" y="0"/>
                  </a:cxn>
                  <a:cxn ang="0">
                    <a:pos x="0" y="0"/>
                  </a:cxn>
                </a:cxnLst>
                <a:rect l="0" t="0" r="r" b="b"/>
                <a:pathLst>
                  <a:path w="401" h="1161">
                    <a:moveTo>
                      <a:pt x="0" y="0"/>
                    </a:moveTo>
                    <a:lnTo>
                      <a:pt x="0" y="1080"/>
                    </a:lnTo>
                    <a:lnTo>
                      <a:pt x="401" y="1161"/>
                    </a:lnTo>
                    <a:lnTo>
                      <a:pt x="37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66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8" name="Group 53"/>
            <p:cNvGrpSpPr>
              <a:grpSpLocks/>
            </p:cNvGrpSpPr>
            <p:nvPr/>
          </p:nvGrpSpPr>
          <p:grpSpPr bwMode="auto">
            <a:xfrm>
              <a:off x="5986" y="2117"/>
              <a:ext cx="97" cy="3948"/>
              <a:chOff x="5986" y="2117"/>
              <a:chExt cx="97" cy="3948"/>
            </a:xfrm>
          </p:grpSpPr>
          <p:sp>
            <p:nvSpPr>
              <p:cNvPr id="9" name="Oval 56"/>
              <p:cNvSpPr>
                <a:spLocks noChangeAspect="1" noChangeArrowheads="1"/>
              </p:cNvSpPr>
              <p:nvPr/>
            </p:nvSpPr>
            <p:spPr bwMode="auto">
              <a:xfrm>
                <a:off x="6009" y="2117"/>
                <a:ext cx="74" cy="71"/>
              </a:xfrm>
              <a:prstGeom prst="ellipse">
                <a:avLst/>
              </a:pr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0" name="Oval 57"/>
              <p:cNvSpPr>
                <a:spLocks noChangeAspect="1" noChangeArrowheads="1"/>
              </p:cNvSpPr>
              <p:nvPr/>
            </p:nvSpPr>
            <p:spPr bwMode="auto">
              <a:xfrm>
                <a:off x="5986" y="5994"/>
                <a:ext cx="74" cy="71"/>
              </a:xfrm>
              <a:prstGeom prst="ellipse">
                <a:avLst/>
              </a:pr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</p:grpSp>
      </p:grpSp>
      <p:sp>
        <p:nvSpPr>
          <p:cNvPr id="17" name="Right Triangle 45">
            <a:hlinkClick r:id="" action="ppaction://hlinkshowjump?jump=nextslide"/>
          </p:cNvPr>
          <p:cNvSpPr/>
          <p:nvPr/>
        </p:nvSpPr>
        <p:spPr>
          <a:xfrm rot="13500000">
            <a:off x="7975657" y="6040570"/>
            <a:ext cx="440784" cy="440784"/>
          </a:xfrm>
          <a:prstGeom prst="rtTriangle">
            <a:avLst/>
          </a:prstGeom>
          <a:solidFill>
            <a:srgbClr val="C00000"/>
          </a:solidFill>
          <a:ln w="127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8" name="Picture 22" descr="set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9952" y="2708920"/>
            <a:ext cx="3287322" cy="1008112"/>
          </a:xfrm>
          <a:prstGeom prst="rect">
            <a:avLst/>
          </a:prstGeom>
        </p:spPr>
      </p:pic>
      <p:pic>
        <p:nvPicPr>
          <p:cNvPr id="19" name="Picture 23" descr="set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 flipV="1">
            <a:off x="3275856" y="3645024"/>
            <a:ext cx="3287322" cy="1008112"/>
          </a:xfrm>
          <a:prstGeom prst="rect">
            <a:avLst/>
          </a:prstGeom>
        </p:spPr>
      </p:pic>
      <p:pic>
        <p:nvPicPr>
          <p:cNvPr id="20" name="Picture 24" descr="set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960" y="4581128"/>
            <a:ext cx="3287322" cy="1008112"/>
          </a:xfrm>
          <a:prstGeom prst="rect">
            <a:avLst/>
          </a:prstGeom>
        </p:spPr>
      </p:pic>
      <p:sp>
        <p:nvSpPr>
          <p:cNvPr id="21" name="Text Box 40"/>
          <p:cNvSpPr txBox="1">
            <a:spLocks noChangeArrowheads="1"/>
          </p:cNvSpPr>
          <p:nvPr/>
        </p:nvSpPr>
        <p:spPr bwMode="auto">
          <a:xfrm>
            <a:off x="4211960" y="2731567"/>
            <a:ext cx="299385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smtClean="0"/>
              <a:t>shoes</a:t>
            </a:r>
            <a:endParaRPr lang="en-US" sz="4400" b="1" dirty="0"/>
          </a:p>
        </p:txBody>
      </p:sp>
      <p:sp>
        <p:nvSpPr>
          <p:cNvPr id="22" name="Text Box 41"/>
          <p:cNvSpPr txBox="1">
            <a:spLocks noChangeArrowheads="1"/>
          </p:cNvSpPr>
          <p:nvPr/>
        </p:nvSpPr>
        <p:spPr bwMode="auto">
          <a:xfrm>
            <a:off x="3419872" y="3675112"/>
            <a:ext cx="309634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smtClean="0"/>
              <a:t>hair</a:t>
            </a:r>
            <a:endParaRPr lang="en-US" sz="4400" b="1" dirty="0"/>
          </a:p>
        </p:txBody>
      </p:sp>
      <p:sp>
        <p:nvSpPr>
          <p:cNvPr id="23" name="Text Box 42"/>
          <p:cNvSpPr txBox="1">
            <a:spLocks noChangeArrowheads="1"/>
          </p:cNvSpPr>
          <p:nvPr/>
        </p:nvSpPr>
        <p:spPr bwMode="auto">
          <a:xfrm>
            <a:off x="4211960" y="4611216"/>
            <a:ext cx="316835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smtClean="0"/>
              <a:t>head</a:t>
            </a:r>
            <a:endParaRPr lang="en-US" sz="4400" b="1" dirty="0"/>
          </a:p>
        </p:txBody>
      </p:sp>
      <p:pic>
        <p:nvPicPr>
          <p:cNvPr id="25" name="Picture 43" descr="o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38034">
            <a:off x="6744948" y="5908513"/>
            <a:ext cx="921734" cy="709997"/>
          </a:xfrm>
          <a:prstGeom prst="rect">
            <a:avLst/>
          </a:prstGeom>
          <a:noFill/>
        </p:spPr>
      </p:pic>
      <p:sp>
        <p:nvSpPr>
          <p:cNvPr id="26" name="L-Shape 27"/>
          <p:cNvSpPr/>
          <p:nvPr/>
        </p:nvSpPr>
        <p:spPr>
          <a:xfrm rot="18779712">
            <a:off x="7436212" y="4631469"/>
            <a:ext cx="1008112" cy="576064"/>
          </a:xfrm>
          <a:prstGeom prst="corner">
            <a:avLst/>
          </a:prstGeom>
          <a:solidFill>
            <a:srgbClr val="00B050"/>
          </a:solidFill>
          <a:ln w="317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Прямоугольник 26"/>
          <p:cNvSpPr/>
          <p:nvPr/>
        </p:nvSpPr>
        <p:spPr>
          <a:xfrm>
            <a:off x="0" y="188640"/>
            <a:ext cx="9144000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Впадать в панику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4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lose one’s  …</a:t>
            </a:r>
            <a:endParaRPr lang="ru-RU" sz="4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79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0" dur="50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2" dur="50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  <p:bldP spid="21" grpId="1"/>
      <p:bldP spid="21" grpId="2"/>
      <p:bldP spid="21" grpId="3"/>
      <p:bldP spid="22" grpId="0"/>
      <p:bldP spid="22" grpId="1"/>
      <p:bldP spid="22" grpId="2"/>
      <p:bldP spid="22" grpId="3"/>
      <p:bldP spid="23" grpId="0"/>
      <p:bldP spid="23" grpId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5001987" y="2209801"/>
            <a:ext cx="588093" cy="4387552"/>
            <a:chOff x="5732" y="760"/>
            <a:chExt cx="827" cy="6721"/>
          </a:xfrm>
        </p:grpSpPr>
        <p:grpSp>
          <p:nvGrpSpPr>
            <p:cNvPr id="6" name="Group 46"/>
            <p:cNvGrpSpPr>
              <a:grpSpLocks/>
            </p:cNvGrpSpPr>
            <p:nvPr/>
          </p:nvGrpSpPr>
          <p:grpSpPr bwMode="auto">
            <a:xfrm>
              <a:off x="5732" y="760"/>
              <a:ext cx="827" cy="1379"/>
              <a:chOff x="5732" y="760"/>
              <a:chExt cx="827" cy="1379"/>
            </a:xfrm>
          </p:grpSpPr>
          <p:sp>
            <p:nvSpPr>
              <p:cNvPr id="13" name="Freeform 47"/>
              <p:cNvSpPr>
                <a:spLocks/>
              </p:cNvSpPr>
              <p:nvPr/>
            </p:nvSpPr>
            <p:spPr bwMode="auto">
              <a:xfrm>
                <a:off x="6250" y="939"/>
                <a:ext cx="230" cy="1190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230" y="0"/>
                  </a:cxn>
                  <a:cxn ang="0">
                    <a:pos x="130" y="1190"/>
                  </a:cxn>
                  <a:cxn ang="0">
                    <a:pos x="0" y="1190"/>
                  </a:cxn>
                  <a:cxn ang="0">
                    <a:pos x="120" y="4"/>
                  </a:cxn>
                </a:cxnLst>
                <a:rect l="0" t="0" r="r" b="b"/>
                <a:pathLst>
                  <a:path w="230" h="1190">
                    <a:moveTo>
                      <a:pt x="120" y="4"/>
                    </a:moveTo>
                    <a:lnTo>
                      <a:pt x="230" y="0"/>
                    </a:lnTo>
                    <a:lnTo>
                      <a:pt x="130" y="1190"/>
                    </a:lnTo>
                    <a:lnTo>
                      <a:pt x="0" y="119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8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4" name="Freeform 48"/>
              <p:cNvSpPr>
                <a:spLocks/>
              </p:cNvSpPr>
              <p:nvPr/>
            </p:nvSpPr>
            <p:spPr bwMode="auto">
              <a:xfrm>
                <a:off x="5809" y="774"/>
                <a:ext cx="561" cy="1365"/>
              </a:xfrm>
              <a:custGeom>
                <a:avLst/>
                <a:gdLst/>
                <a:ahLst/>
                <a:cxnLst>
                  <a:cxn ang="0">
                    <a:pos x="0" y="169"/>
                  </a:cxn>
                  <a:cxn ang="0">
                    <a:pos x="51" y="665"/>
                  </a:cxn>
                  <a:cxn ang="0">
                    <a:pos x="31" y="935"/>
                  </a:cxn>
                  <a:cxn ang="0">
                    <a:pos x="111" y="1325"/>
                  </a:cxn>
                  <a:cxn ang="0">
                    <a:pos x="491" y="1185"/>
                  </a:cxn>
                  <a:cxn ang="0">
                    <a:pos x="561" y="169"/>
                  </a:cxn>
                  <a:cxn ang="0">
                    <a:pos x="0" y="169"/>
                  </a:cxn>
                </a:cxnLst>
                <a:rect l="0" t="0" r="r" b="b"/>
                <a:pathLst>
                  <a:path w="561" h="1365">
                    <a:moveTo>
                      <a:pt x="0" y="169"/>
                    </a:moveTo>
                    <a:cubicBezTo>
                      <a:pt x="101" y="295"/>
                      <a:pt x="46" y="537"/>
                      <a:pt x="51" y="665"/>
                    </a:cubicBezTo>
                    <a:cubicBezTo>
                      <a:pt x="56" y="793"/>
                      <a:pt x="21" y="825"/>
                      <a:pt x="31" y="935"/>
                    </a:cubicBezTo>
                    <a:cubicBezTo>
                      <a:pt x="41" y="1045"/>
                      <a:pt x="34" y="1283"/>
                      <a:pt x="111" y="1325"/>
                    </a:cubicBezTo>
                    <a:cubicBezTo>
                      <a:pt x="391" y="1325"/>
                      <a:pt x="398" y="1365"/>
                      <a:pt x="491" y="1185"/>
                    </a:cubicBezTo>
                    <a:lnTo>
                      <a:pt x="561" y="169"/>
                    </a:lnTo>
                    <a:cubicBezTo>
                      <a:pt x="479" y="0"/>
                      <a:pt x="280" y="169"/>
                      <a:pt x="0" y="169"/>
                    </a:cubicBezTo>
                    <a:close/>
                  </a:path>
                </a:pathLst>
              </a:custGeom>
              <a:solidFill>
                <a:srgbClr val="CC66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5" name="Freeform 49"/>
              <p:cNvSpPr>
                <a:spLocks/>
              </p:cNvSpPr>
              <p:nvPr/>
            </p:nvSpPr>
            <p:spPr bwMode="auto">
              <a:xfrm>
                <a:off x="5732" y="760"/>
                <a:ext cx="827" cy="442"/>
              </a:xfrm>
              <a:custGeom>
                <a:avLst/>
                <a:gdLst/>
                <a:ahLst/>
                <a:cxnLst>
                  <a:cxn ang="0">
                    <a:pos x="10" y="197"/>
                  </a:cxn>
                  <a:cxn ang="0">
                    <a:pos x="40" y="164"/>
                  </a:cxn>
                  <a:cxn ang="0">
                    <a:pos x="46" y="146"/>
                  </a:cxn>
                  <a:cxn ang="0">
                    <a:pos x="49" y="137"/>
                  </a:cxn>
                  <a:cxn ang="0">
                    <a:pos x="139" y="32"/>
                  </a:cxn>
                  <a:cxn ang="0">
                    <a:pos x="535" y="2"/>
                  </a:cxn>
                  <a:cxn ang="0">
                    <a:pos x="652" y="50"/>
                  </a:cxn>
                  <a:cxn ang="0">
                    <a:pos x="679" y="59"/>
                  </a:cxn>
                  <a:cxn ang="0">
                    <a:pos x="709" y="125"/>
                  </a:cxn>
                  <a:cxn ang="0">
                    <a:pos x="781" y="173"/>
                  </a:cxn>
                  <a:cxn ang="0">
                    <a:pos x="811" y="227"/>
                  </a:cxn>
                  <a:cxn ang="0">
                    <a:pos x="826" y="278"/>
                  </a:cxn>
                  <a:cxn ang="0">
                    <a:pos x="823" y="416"/>
                  </a:cxn>
                  <a:cxn ang="0">
                    <a:pos x="811" y="434"/>
                  </a:cxn>
                  <a:cxn ang="0">
                    <a:pos x="724" y="410"/>
                  </a:cxn>
                  <a:cxn ang="0">
                    <a:pos x="730" y="371"/>
                  </a:cxn>
                  <a:cxn ang="0">
                    <a:pos x="730" y="299"/>
                  </a:cxn>
                  <a:cxn ang="0">
                    <a:pos x="676" y="293"/>
                  </a:cxn>
                  <a:cxn ang="0">
                    <a:pos x="637" y="233"/>
                  </a:cxn>
                  <a:cxn ang="0">
                    <a:pos x="592" y="275"/>
                  </a:cxn>
                  <a:cxn ang="0">
                    <a:pos x="574" y="302"/>
                  </a:cxn>
                  <a:cxn ang="0">
                    <a:pos x="547" y="188"/>
                  </a:cxn>
                  <a:cxn ang="0">
                    <a:pos x="532" y="215"/>
                  </a:cxn>
                  <a:cxn ang="0">
                    <a:pos x="517" y="179"/>
                  </a:cxn>
                  <a:cxn ang="0">
                    <a:pos x="508" y="152"/>
                  </a:cxn>
                  <a:cxn ang="0">
                    <a:pos x="466" y="206"/>
                  </a:cxn>
                  <a:cxn ang="0">
                    <a:pos x="421" y="197"/>
                  </a:cxn>
                  <a:cxn ang="0">
                    <a:pos x="403" y="206"/>
                  </a:cxn>
                  <a:cxn ang="0">
                    <a:pos x="388" y="179"/>
                  </a:cxn>
                  <a:cxn ang="0">
                    <a:pos x="349" y="230"/>
                  </a:cxn>
                  <a:cxn ang="0">
                    <a:pos x="319" y="269"/>
                  </a:cxn>
                  <a:cxn ang="0">
                    <a:pos x="292" y="245"/>
                  </a:cxn>
                  <a:cxn ang="0">
                    <a:pos x="265" y="197"/>
                  </a:cxn>
                  <a:cxn ang="0">
                    <a:pos x="244" y="209"/>
                  </a:cxn>
                  <a:cxn ang="0">
                    <a:pos x="220" y="230"/>
                  </a:cxn>
                  <a:cxn ang="0">
                    <a:pos x="193" y="197"/>
                  </a:cxn>
                  <a:cxn ang="0">
                    <a:pos x="160" y="233"/>
                  </a:cxn>
                  <a:cxn ang="0">
                    <a:pos x="139" y="173"/>
                  </a:cxn>
                  <a:cxn ang="0">
                    <a:pos x="37" y="239"/>
                  </a:cxn>
                  <a:cxn ang="0">
                    <a:pos x="10" y="197"/>
                  </a:cxn>
                </a:cxnLst>
                <a:rect l="0" t="0" r="r" b="b"/>
                <a:pathLst>
                  <a:path w="827" h="442">
                    <a:moveTo>
                      <a:pt x="10" y="197"/>
                    </a:moveTo>
                    <a:cubicBezTo>
                      <a:pt x="21" y="186"/>
                      <a:pt x="29" y="175"/>
                      <a:pt x="40" y="164"/>
                    </a:cubicBezTo>
                    <a:cubicBezTo>
                      <a:pt x="42" y="158"/>
                      <a:pt x="44" y="152"/>
                      <a:pt x="46" y="146"/>
                    </a:cubicBezTo>
                    <a:cubicBezTo>
                      <a:pt x="47" y="143"/>
                      <a:pt x="49" y="137"/>
                      <a:pt x="49" y="137"/>
                    </a:cubicBezTo>
                    <a:cubicBezTo>
                      <a:pt x="57" y="83"/>
                      <a:pt x="83" y="43"/>
                      <a:pt x="139" y="32"/>
                    </a:cubicBezTo>
                    <a:cubicBezTo>
                      <a:pt x="321" y="35"/>
                      <a:pt x="334" y="0"/>
                      <a:pt x="535" y="2"/>
                    </a:cubicBezTo>
                    <a:cubicBezTo>
                      <a:pt x="563" y="7"/>
                      <a:pt x="628" y="41"/>
                      <a:pt x="652" y="50"/>
                    </a:cubicBezTo>
                    <a:cubicBezTo>
                      <a:pt x="661" y="53"/>
                      <a:pt x="679" y="59"/>
                      <a:pt x="679" y="59"/>
                    </a:cubicBezTo>
                    <a:cubicBezTo>
                      <a:pt x="701" y="76"/>
                      <a:pt x="694" y="103"/>
                      <a:pt x="709" y="125"/>
                    </a:cubicBezTo>
                    <a:cubicBezTo>
                      <a:pt x="723" y="147"/>
                      <a:pt x="757" y="165"/>
                      <a:pt x="781" y="173"/>
                    </a:cubicBezTo>
                    <a:cubicBezTo>
                      <a:pt x="797" y="189"/>
                      <a:pt x="795" y="211"/>
                      <a:pt x="811" y="227"/>
                    </a:cubicBezTo>
                    <a:cubicBezTo>
                      <a:pt x="815" y="244"/>
                      <a:pt x="820" y="261"/>
                      <a:pt x="826" y="278"/>
                    </a:cubicBezTo>
                    <a:cubicBezTo>
                      <a:pt x="825" y="324"/>
                      <a:pt x="827" y="370"/>
                      <a:pt x="823" y="416"/>
                    </a:cubicBezTo>
                    <a:cubicBezTo>
                      <a:pt x="822" y="423"/>
                      <a:pt x="811" y="434"/>
                      <a:pt x="811" y="434"/>
                    </a:cubicBezTo>
                    <a:cubicBezTo>
                      <a:pt x="745" y="431"/>
                      <a:pt x="756" y="442"/>
                      <a:pt x="724" y="410"/>
                    </a:cubicBezTo>
                    <a:cubicBezTo>
                      <a:pt x="719" y="395"/>
                      <a:pt x="722" y="384"/>
                      <a:pt x="730" y="371"/>
                    </a:cubicBezTo>
                    <a:cubicBezTo>
                      <a:pt x="734" y="345"/>
                      <a:pt x="742" y="328"/>
                      <a:pt x="730" y="299"/>
                    </a:cubicBezTo>
                    <a:cubicBezTo>
                      <a:pt x="728" y="295"/>
                      <a:pt x="680" y="293"/>
                      <a:pt x="676" y="293"/>
                    </a:cubicBezTo>
                    <a:cubicBezTo>
                      <a:pt x="660" y="282"/>
                      <a:pt x="644" y="253"/>
                      <a:pt x="637" y="233"/>
                    </a:cubicBezTo>
                    <a:cubicBezTo>
                      <a:pt x="619" y="244"/>
                      <a:pt x="611" y="269"/>
                      <a:pt x="592" y="275"/>
                    </a:cubicBezTo>
                    <a:cubicBezTo>
                      <a:pt x="584" y="298"/>
                      <a:pt x="591" y="289"/>
                      <a:pt x="574" y="302"/>
                    </a:cubicBezTo>
                    <a:cubicBezTo>
                      <a:pt x="553" y="259"/>
                      <a:pt x="607" y="178"/>
                      <a:pt x="547" y="188"/>
                    </a:cubicBezTo>
                    <a:cubicBezTo>
                      <a:pt x="541" y="197"/>
                      <a:pt x="538" y="206"/>
                      <a:pt x="532" y="215"/>
                    </a:cubicBezTo>
                    <a:cubicBezTo>
                      <a:pt x="524" y="201"/>
                      <a:pt x="521" y="194"/>
                      <a:pt x="517" y="179"/>
                    </a:cubicBezTo>
                    <a:cubicBezTo>
                      <a:pt x="514" y="170"/>
                      <a:pt x="508" y="152"/>
                      <a:pt x="508" y="152"/>
                    </a:cubicBezTo>
                    <a:cubicBezTo>
                      <a:pt x="496" y="173"/>
                      <a:pt x="491" y="198"/>
                      <a:pt x="466" y="206"/>
                    </a:cubicBezTo>
                    <a:cubicBezTo>
                      <a:pt x="444" y="193"/>
                      <a:pt x="447" y="189"/>
                      <a:pt x="421" y="197"/>
                    </a:cubicBezTo>
                    <a:cubicBezTo>
                      <a:pt x="412" y="210"/>
                      <a:pt x="417" y="220"/>
                      <a:pt x="403" y="206"/>
                    </a:cubicBezTo>
                    <a:cubicBezTo>
                      <a:pt x="396" y="184"/>
                      <a:pt x="401" y="192"/>
                      <a:pt x="388" y="179"/>
                    </a:cubicBezTo>
                    <a:cubicBezTo>
                      <a:pt x="379" y="151"/>
                      <a:pt x="357" y="220"/>
                      <a:pt x="349" y="230"/>
                    </a:cubicBezTo>
                    <a:cubicBezTo>
                      <a:pt x="346" y="240"/>
                      <a:pt x="328" y="263"/>
                      <a:pt x="319" y="269"/>
                    </a:cubicBezTo>
                    <a:cubicBezTo>
                      <a:pt x="301" y="265"/>
                      <a:pt x="306" y="254"/>
                      <a:pt x="292" y="245"/>
                    </a:cubicBezTo>
                    <a:cubicBezTo>
                      <a:pt x="288" y="233"/>
                      <a:pt x="275" y="204"/>
                      <a:pt x="265" y="197"/>
                    </a:cubicBezTo>
                    <a:cubicBezTo>
                      <a:pt x="258" y="201"/>
                      <a:pt x="250" y="203"/>
                      <a:pt x="244" y="209"/>
                    </a:cubicBezTo>
                    <a:cubicBezTo>
                      <a:pt x="220" y="233"/>
                      <a:pt x="244" y="224"/>
                      <a:pt x="220" y="230"/>
                    </a:cubicBezTo>
                    <a:cubicBezTo>
                      <a:pt x="191" y="223"/>
                      <a:pt x="218" y="205"/>
                      <a:pt x="193" y="197"/>
                    </a:cubicBezTo>
                    <a:cubicBezTo>
                      <a:pt x="173" y="202"/>
                      <a:pt x="170" y="217"/>
                      <a:pt x="160" y="233"/>
                    </a:cubicBezTo>
                    <a:cubicBezTo>
                      <a:pt x="145" y="211"/>
                      <a:pt x="169" y="180"/>
                      <a:pt x="139" y="173"/>
                    </a:cubicBezTo>
                    <a:cubicBezTo>
                      <a:pt x="95" y="184"/>
                      <a:pt x="76" y="219"/>
                      <a:pt x="37" y="239"/>
                    </a:cubicBezTo>
                    <a:cubicBezTo>
                      <a:pt x="0" y="227"/>
                      <a:pt x="10" y="239"/>
                      <a:pt x="10" y="197"/>
                    </a:cubicBezTo>
                    <a:close/>
                  </a:path>
                </a:pathLst>
              </a:custGeom>
              <a:solidFill>
                <a:srgbClr val="FFCC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7" name="Group 50"/>
            <p:cNvGrpSpPr>
              <a:grpSpLocks/>
            </p:cNvGrpSpPr>
            <p:nvPr/>
          </p:nvGrpSpPr>
          <p:grpSpPr bwMode="auto">
            <a:xfrm>
              <a:off x="5809" y="2814"/>
              <a:ext cx="561" cy="4667"/>
              <a:chOff x="5809" y="2814"/>
              <a:chExt cx="561" cy="4667"/>
            </a:xfrm>
          </p:grpSpPr>
          <p:sp>
            <p:nvSpPr>
              <p:cNvPr id="11" name="Freeform 51"/>
              <p:cNvSpPr>
                <a:spLocks/>
              </p:cNvSpPr>
              <p:nvPr/>
            </p:nvSpPr>
            <p:spPr bwMode="auto">
              <a:xfrm>
                <a:off x="6183" y="2971"/>
                <a:ext cx="187" cy="4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7" y="0"/>
                  </a:cxn>
                  <a:cxn ang="0">
                    <a:pos x="162" y="1101"/>
                  </a:cxn>
                  <a:cxn ang="0">
                    <a:pos x="0" y="1080"/>
                  </a:cxn>
                  <a:cxn ang="0">
                    <a:pos x="0" y="0"/>
                  </a:cxn>
                </a:cxnLst>
                <a:rect l="0" t="0" r="r" b="b"/>
                <a:pathLst>
                  <a:path w="187" h="1101">
                    <a:moveTo>
                      <a:pt x="0" y="0"/>
                    </a:moveTo>
                    <a:lnTo>
                      <a:pt x="187" y="0"/>
                    </a:lnTo>
                    <a:cubicBezTo>
                      <a:pt x="187" y="0"/>
                      <a:pt x="102" y="576"/>
                      <a:pt x="162" y="1101"/>
                    </a:cubicBezTo>
                    <a:cubicBezTo>
                      <a:pt x="81" y="1090"/>
                      <a:pt x="0" y="1080"/>
                      <a:pt x="0" y="108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2" name="Freeform 52"/>
              <p:cNvSpPr>
                <a:spLocks/>
              </p:cNvSpPr>
              <p:nvPr/>
            </p:nvSpPr>
            <p:spPr bwMode="auto">
              <a:xfrm>
                <a:off x="5809" y="2814"/>
                <a:ext cx="401" cy="46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80"/>
                  </a:cxn>
                  <a:cxn ang="0">
                    <a:pos x="401" y="1161"/>
                  </a:cxn>
                  <a:cxn ang="0">
                    <a:pos x="374" y="0"/>
                  </a:cxn>
                  <a:cxn ang="0">
                    <a:pos x="0" y="0"/>
                  </a:cxn>
                </a:cxnLst>
                <a:rect l="0" t="0" r="r" b="b"/>
                <a:pathLst>
                  <a:path w="401" h="1161">
                    <a:moveTo>
                      <a:pt x="0" y="0"/>
                    </a:moveTo>
                    <a:lnTo>
                      <a:pt x="0" y="1080"/>
                    </a:lnTo>
                    <a:lnTo>
                      <a:pt x="401" y="1161"/>
                    </a:lnTo>
                    <a:lnTo>
                      <a:pt x="37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66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8" name="Group 53"/>
            <p:cNvGrpSpPr>
              <a:grpSpLocks/>
            </p:cNvGrpSpPr>
            <p:nvPr/>
          </p:nvGrpSpPr>
          <p:grpSpPr bwMode="auto">
            <a:xfrm>
              <a:off x="5986" y="2117"/>
              <a:ext cx="97" cy="3948"/>
              <a:chOff x="5986" y="2117"/>
              <a:chExt cx="97" cy="3948"/>
            </a:xfrm>
          </p:grpSpPr>
          <p:sp>
            <p:nvSpPr>
              <p:cNvPr id="9" name="Oval 56"/>
              <p:cNvSpPr>
                <a:spLocks noChangeAspect="1" noChangeArrowheads="1"/>
              </p:cNvSpPr>
              <p:nvPr/>
            </p:nvSpPr>
            <p:spPr bwMode="auto">
              <a:xfrm>
                <a:off x="6009" y="2117"/>
                <a:ext cx="74" cy="71"/>
              </a:xfrm>
              <a:prstGeom prst="ellipse">
                <a:avLst/>
              </a:pr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0" name="Oval 57"/>
              <p:cNvSpPr>
                <a:spLocks noChangeAspect="1" noChangeArrowheads="1"/>
              </p:cNvSpPr>
              <p:nvPr/>
            </p:nvSpPr>
            <p:spPr bwMode="auto">
              <a:xfrm>
                <a:off x="5986" y="5994"/>
                <a:ext cx="74" cy="71"/>
              </a:xfrm>
              <a:prstGeom prst="ellipse">
                <a:avLst/>
              </a:pr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</p:grpSp>
      </p:grpSp>
      <p:sp>
        <p:nvSpPr>
          <p:cNvPr id="17" name="Right Triangle 45">
            <a:hlinkClick r:id="" action="ppaction://hlinkshowjump?jump=nextslide"/>
          </p:cNvPr>
          <p:cNvSpPr/>
          <p:nvPr/>
        </p:nvSpPr>
        <p:spPr>
          <a:xfrm rot="13500000">
            <a:off x="7975657" y="6040570"/>
            <a:ext cx="440784" cy="440784"/>
          </a:xfrm>
          <a:prstGeom prst="rtTriangle">
            <a:avLst/>
          </a:prstGeom>
          <a:solidFill>
            <a:srgbClr val="C00000"/>
          </a:solidFill>
          <a:ln w="127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8" name="Picture 22" descr="set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9952" y="2708920"/>
            <a:ext cx="3287322" cy="1008112"/>
          </a:xfrm>
          <a:prstGeom prst="rect">
            <a:avLst/>
          </a:prstGeom>
        </p:spPr>
      </p:pic>
      <p:pic>
        <p:nvPicPr>
          <p:cNvPr id="19" name="Picture 23" descr="set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 flipV="1">
            <a:off x="3275856" y="3645024"/>
            <a:ext cx="3287322" cy="1008112"/>
          </a:xfrm>
          <a:prstGeom prst="rect">
            <a:avLst/>
          </a:prstGeom>
        </p:spPr>
      </p:pic>
      <p:pic>
        <p:nvPicPr>
          <p:cNvPr id="20" name="Picture 24" descr="set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960" y="4581128"/>
            <a:ext cx="3287322" cy="1008112"/>
          </a:xfrm>
          <a:prstGeom prst="rect">
            <a:avLst/>
          </a:prstGeom>
        </p:spPr>
      </p:pic>
      <p:sp>
        <p:nvSpPr>
          <p:cNvPr id="21" name="Text Box 40"/>
          <p:cNvSpPr txBox="1">
            <a:spLocks noChangeArrowheads="1"/>
          </p:cNvSpPr>
          <p:nvPr/>
        </p:nvSpPr>
        <p:spPr bwMode="auto">
          <a:xfrm>
            <a:off x="4211960" y="2731567"/>
            <a:ext cx="299385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smtClean="0"/>
              <a:t>wall</a:t>
            </a:r>
            <a:endParaRPr lang="en-US" sz="4400" b="1" dirty="0"/>
          </a:p>
        </p:txBody>
      </p:sp>
      <p:sp>
        <p:nvSpPr>
          <p:cNvPr id="22" name="Text Box 41"/>
          <p:cNvSpPr txBox="1">
            <a:spLocks noChangeArrowheads="1"/>
          </p:cNvSpPr>
          <p:nvPr/>
        </p:nvSpPr>
        <p:spPr bwMode="auto">
          <a:xfrm>
            <a:off x="3419872" y="3675112"/>
            <a:ext cx="309634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smtClean="0"/>
              <a:t>roof</a:t>
            </a:r>
            <a:endParaRPr lang="en-US" sz="4400" b="1" dirty="0"/>
          </a:p>
        </p:txBody>
      </p:sp>
      <p:sp>
        <p:nvSpPr>
          <p:cNvPr id="23" name="Text Box 42"/>
          <p:cNvSpPr txBox="1">
            <a:spLocks noChangeArrowheads="1"/>
          </p:cNvSpPr>
          <p:nvPr/>
        </p:nvSpPr>
        <p:spPr bwMode="auto">
          <a:xfrm>
            <a:off x="4211960" y="4611216"/>
            <a:ext cx="316835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smtClean="0"/>
              <a:t>window</a:t>
            </a:r>
            <a:endParaRPr lang="en-US" sz="4400" b="1" dirty="0"/>
          </a:p>
        </p:txBody>
      </p:sp>
      <p:pic>
        <p:nvPicPr>
          <p:cNvPr id="25" name="Picture 43" descr="o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38034">
            <a:off x="6744948" y="5908513"/>
            <a:ext cx="921734" cy="709997"/>
          </a:xfrm>
          <a:prstGeom prst="rect">
            <a:avLst/>
          </a:prstGeom>
          <a:noFill/>
        </p:spPr>
      </p:pic>
      <p:sp>
        <p:nvSpPr>
          <p:cNvPr id="26" name="L-Shape 27"/>
          <p:cNvSpPr/>
          <p:nvPr/>
        </p:nvSpPr>
        <p:spPr>
          <a:xfrm rot="18779712">
            <a:off x="7449270" y="2697946"/>
            <a:ext cx="1008112" cy="576064"/>
          </a:xfrm>
          <a:prstGeom prst="corner">
            <a:avLst/>
          </a:prstGeom>
          <a:solidFill>
            <a:srgbClr val="00B050"/>
          </a:solidFill>
          <a:ln w="317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Прямоугольник 26"/>
          <p:cNvSpPr/>
          <p:nvPr/>
        </p:nvSpPr>
        <p:spPr>
          <a:xfrm>
            <a:off x="848833" y="188640"/>
            <a:ext cx="7704856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Беспокоить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Drive someone up the … </a:t>
            </a:r>
            <a:endParaRPr lang="ru-RU" sz="4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6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0" dur="50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3" dur="50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5" dur="50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50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  <p:bldP spid="21" grpId="1"/>
      <p:bldP spid="22" grpId="0"/>
      <p:bldP spid="22" grpId="1"/>
      <p:bldP spid="22" grpId="2"/>
      <p:bldP spid="22" grpId="3"/>
      <p:bldP spid="23" grpId="0"/>
      <p:bldP spid="23" grpId="1"/>
      <p:bldP spid="23" grpId="2"/>
      <p:bldP spid="23" grpId="3"/>
      <p:bldP spid="2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175</TotalTime>
  <Words>200</Words>
  <Application>Microsoft Office PowerPoint</Application>
  <PresentationFormat>Экран (4:3)</PresentationFormat>
  <Paragraphs>84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26</cp:revision>
  <dcterms:created xsi:type="dcterms:W3CDTF">2016-04-09T03:23:57Z</dcterms:created>
  <dcterms:modified xsi:type="dcterms:W3CDTF">2016-04-10T11:35:06Z</dcterms:modified>
</cp:coreProperties>
</file>