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56D5-1695-410D-A4F7-1CA977882E62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1CE1-6470-4DC5-B605-B4DF84908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&#1091;&#1095;&#1080;&#1090;&#1077;&#1083;&#1100;\Desktop\&#1082;&#1086;&#1085;&#1092;&#1077;&#1088;&#1077;&#1085;&#1094;&#1080;&#1103;%2028.08.13\&#1075;&#1080;&#1084;&#1085;%20&#1091;&#1095;&#1080;&#1090;&#1077;&#1083;&#1103;&#1084;\Karpets%20Maksim%20-%20&#1043;&#1080;&#1084;&#1085;%20&#1091;&#1095;&#1080;&#1090;&#1077;&#1083;&#1102;%20-%20www.MuzMix.com%20(1)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4391f483ft.jpg"/>
          <p:cNvPicPr>
            <a:picLocks noChangeAspect="1"/>
          </p:cNvPicPr>
          <p:nvPr/>
        </p:nvPicPr>
        <p:blipFill>
          <a:blip r:embed="rId4" cstate="print"/>
          <a:srcRect l="4641" t="-176" b="4841"/>
          <a:stretch>
            <a:fillRect/>
          </a:stretch>
        </p:blipFill>
        <p:spPr>
          <a:xfrm>
            <a:off x="0" y="0"/>
            <a:ext cx="8892480" cy="683274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6768752" cy="2808311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ГИМН     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УЧИТЕЛЯМ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Karpets Maksim - Гимн учителю - www.MuzMix.com (1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6" name="Picture 2" descr="D:\ar12072645109490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255" y="4149080"/>
            <a:ext cx="1619745" cy="2420888"/>
          </a:xfrm>
          <a:prstGeom prst="rect">
            <a:avLst/>
          </a:prstGeom>
          <a:noFill/>
          <a:effectLst>
            <a:softEdge rad="31750"/>
          </a:effectLst>
        </p:spPr>
      </p:pic>
    </p:spTree>
    <p:custDataLst>
      <p:tags r:id="rId1"/>
    </p:custDataLst>
  </p:cSld>
  <p:clrMapOvr>
    <a:masterClrMapping/>
  </p:clrMapOvr>
  <p:transition advTm="233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0" y="332656"/>
            <a:ext cx="8964488" cy="6525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Посмотрите вокруг,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сколько радостных глаз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Если есть в мире друг, 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то он рядом сейчас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Улыбнитесь ему, я пока вам 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спою, эту самую лучшую песню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Много разных профессий, 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но учит одна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поистине свыше, была нам дана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с рожденья её, я люблю, </a:t>
            </a:r>
            <a:b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мне она интересна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4481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D:\640411176.gif"/>
          <p:cNvPicPr>
            <a:picLocks noChangeAspect="1" noChangeArrowheads="1" noCrop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4109"/>
            <a:ext cx="9144000" cy="6853891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9512" y="270110"/>
            <a:ext cx="86409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Припев: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Всю жизнь учиться и учить, 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и не куда уже не деться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И колокольчиком небес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звенит звонок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Вы охраняете ключи, от всех дверей планеты детства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И мы ещё не раз придём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на ваш урок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971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0_7dbc3_ac4429de_XL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13198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51520" y="260648"/>
            <a:ext cx="8892480" cy="6597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Изменяются люди, проходят года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Настоящее чудо, везде и всегда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Продолжать оставаться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душой молодым,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даже если вески в серебре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Сколько новых детей,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 вам придёт на урок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Сколько новых идей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заготовлено в прок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 людей, что способны начать,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новый год в сентябре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2981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D:\640411176.gif"/>
          <p:cNvPicPr>
            <a:picLocks noChangeAspect="1" noChangeArrowheads="1" noCrop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4109"/>
            <a:ext cx="9144000" cy="6853891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9512" y="270110"/>
            <a:ext cx="86409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Припев: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И вновь учиться и учить, </a:t>
            </a:r>
            <a:b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</a:b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и не куда уже не деться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И колокольчиком небес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звенит звонок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Вы охраняете ключи, от всех дверей планеты детства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И мы  ещё не раз придём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на ваш урок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984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234391f483ft.jpg"/>
          <p:cNvPicPr>
            <a:picLocks noChangeAspect="1"/>
          </p:cNvPicPr>
          <p:nvPr/>
        </p:nvPicPr>
        <p:blipFill>
          <a:blip r:embed="rId2" cstate="print"/>
          <a:srcRect l="4641" t="-176" b="4841"/>
          <a:stretch>
            <a:fillRect/>
          </a:stretch>
        </p:blipFill>
        <p:spPr>
          <a:xfrm>
            <a:off x="0" y="0"/>
            <a:ext cx="8892480" cy="6832740"/>
          </a:xfrm>
          <a:prstGeom prst="rect">
            <a:avLst/>
          </a:prstGeom>
        </p:spPr>
      </p:pic>
      <p:pic>
        <p:nvPicPr>
          <p:cNvPr id="2050" name="Picture 2" descr="D: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017479"/>
            <a:ext cx="3600400" cy="306852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6" name="Picture 2" descr="D:\gradhatanddiplom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16775">
            <a:off x="189515" y="4016381"/>
            <a:ext cx="3106227" cy="1584176"/>
          </a:xfrm>
          <a:prstGeom prst="rect">
            <a:avLst/>
          </a:prstGeom>
          <a:noFill/>
        </p:spPr>
      </p:pic>
    </p:spTree>
  </p:cSld>
  <p:clrMapOvr>
    <a:masterClrMapping/>
  </p:clrMapOvr>
  <p:transition advTm="2903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</Words>
  <Application>Microsoft Office PowerPoint</Application>
  <PresentationFormat>Экран (4:3)</PresentationFormat>
  <Paragraphs>17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ГИМН       УЧИТЕЛЯМ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       УЧИТЕЛЯМ</dc:title>
  <dc:creator>Людмилка</dc:creator>
  <cp:lastModifiedBy>учитель</cp:lastModifiedBy>
  <cp:revision>13</cp:revision>
  <dcterms:created xsi:type="dcterms:W3CDTF">2013-08-26T18:57:38Z</dcterms:created>
  <dcterms:modified xsi:type="dcterms:W3CDTF">2013-08-27T13:46:24Z</dcterms:modified>
</cp:coreProperties>
</file>