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8" r:id="rId4"/>
    <p:sldId id="269" r:id="rId5"/>
    <p:sldId id="270" r:id="rId6"/>
    <p:sldId id="271" r:id="rId7"/>
    <p:sldId id="272" r:id="rId8"/>
    <p:sldId id="274" r:id="rId9"/>
    <p:sldId id="27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33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948C-F34A-414E-9DBD-C4B61F48ED2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2F5E-87B9-45B2-951A-A1BA3198D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948C-F34A-414E-9DBD-C4B61F48ED2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2F5E-87B9-45B2-951A-A1BA3198D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948C-F34A-414E-9DBD-C4B61F48ED2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2F5E-87B9-45B2-951A-A1BA3198D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948C-F34A-414E-9DBD-C4B61F48ED2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2F5E-87B9-45B2-951A-A1BA3198D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948C-F34A-414E-9DBD-C4B61F48ED2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2F5E-87B9-45B2-951A-A1BA3198D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948C-F34A-414E-9DBD-C4B61F48ED2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2F5E-87B9-45B2-951A-A1BA3198D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948C-F34A-414E-9DBD-C4B61F48ED2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2F5E-87B9-45B2-951A-A1BA3198D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948C-F34A-414E-9DBD-C4B61F48ED2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2F5E-87B9-45B2-951A-A1BA3198D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948C-F34A-414E-9DBD-C4B61F48ED2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2F5E-87B9-45B2-951A-A1BA3198D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948C-F34A-414E-9DBD-C4B61F48ED2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2F5E-87B9-45B2-951A-A1BA3198D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948C-F34A-414E-9DBD-C4B61F48ED2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2F5E-87B9-45B2-951A-A1BA3198D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A948C-F34A-414E-9DBD-C4B61F48ED2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32F5E-87B9-45B2-951A-A1BA3198D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school340.ru/images/405-a9277b48de0450f85d1d18decdc12ceb.jpg" TargetMode="External"/><Relationship Id="rId4" Type="http://schemas.openxmlformats.org/officeDocument/2006/relationships/hyperlink" Target="http://v.900igr.net:10/datai/pedagogika/Posobija-po-patrioticheskomu-vospitaniju/0002-003-Nravstvenno-patrioticheskoe-vospitanie-detej-doshkolnogo-vozrasta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v.900igr.net:10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5124" name="Picture 4" descr="http://school340.ru/images/405-a9277b48de0450f85d1d18decdc12ceb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5355527"/>
            <a:ext cx="1907704" cy="150247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99592" y="1772816"/>
            <a:ext cx="7182030" cy="264687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Викторина по теме: 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«Сказки, загадки, небылицы»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 класс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УМК «Школа России»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2120" y="4869160"/>
            <a:ext cx="34918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Мишукова Ольга Ивановна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Сосновской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СОШ №1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Сосновского района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Тамбовской области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v.900igr.net:10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4" name="Picture 4" descr="http://school340.ru/images/405-a9277b48de0450f85d1d18decdc12ceb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5355527"/>
            <a:ext cx="1907704" cy="150247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339752" y="1556792"/>
            <a:ext cx="468052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«Рукавичка» – это…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3568" y="2924944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потешка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07904" y="2852936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песенка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83768" y="4581128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732240" y="2852936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небылица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24128" y="4581128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загадка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31640" y="476672"/>
            <a:ext cx="235090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ПРОДОЛЖИ</a:t>
            </a:r>
            <a:endParaRPr lang="ru-RU" sz="2800" b="1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v.900igr.net:10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4" name="Picture 4" descr="http://school340.ru/images/405-a9277b48de0450f85d1d18decdc12ceb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5355527"/>
            <a:ext cx="1907704" cy="150247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619672" y="1556792"/>
            <a:ext cx="5904656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«Не может быть» – это…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3568" y="2924944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потешка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07904" y="2852936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песенка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83768" y="4581128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732240" y="2852936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небылица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24128" y="4581128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загадка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31640" y="476672"/>
            <a:ext cx="235090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ПРОДОЛЖИ</a:t>
            </a:r>
            <a:endParaRPr lang="ru-RU" sz="2800" b="1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v.900igr.net:10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4" name="Picture 4" descr="http://school340.ru/images/405-a9277b48de0450f85d1d18decdc12ceb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5355527"/>
            <a:ext cx="1907704" cy="150247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259632" y="1556792"/>
            <a:ext cx="6264696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«Не огонь, а жжётся» – это…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3568" y="2924944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потешка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07904" y="2852936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песенка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83768" y="4581128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732240" y="2852936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небылица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24128" y="4581128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загадка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31640" y="476672"/>
            <a:ext cx="235090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ПРОДОЛЖИ</a:t>
            </a:r>
            <a:endParaRPr lang="ru-RU" sz="2800" b="1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v.900igr.net:10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4" name="Picture 4" descr="http://school340.ru/images/405-a9277b48de0450f85d1d18decdc12ceb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5355527"/>
            <a:ext cx="1907704" cy="150247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547664" y="1556792"/>
            <a:ext cx="597666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«Петух и собака» – это…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3568" y="2924944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потешка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07904" y="2852936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песенка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83768" y="4581128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732240" y="2852936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небылица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24128" y="4581128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загадка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31640" y="476672"/>
            <a:ext cx="235090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ПРОДОЛЖИ</a:t>
            </a:r>
            <a:endParaRPr lang="ru-RU" sz="2800" b="1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v.900igr.net:10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4" name="Picture 4" descr="http://school340.ru/images/405-a9277b48de0450f85d1d18decdc12ceb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5355527"/>
            <a:ext cx="1907704" cy="150247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11560" y="1628800"/>
            <a:ext cx="777686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Кисонька-мурысенька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…» – это…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3568" y="2924944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потешка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07904" y="2852936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песенка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83768" y="4581128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732240" y="2852936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небылица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24128" y="4581128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загадка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31640" y="476672"/>
            <a:ext cx="235090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ПРОДОЛЖИ</a:t>
            </a:r>
            <a:endParaRPr lang="ru-RU" sz="2800" b="1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v.900igr.net:10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4" name="Picture 4" descr="http://school340.ru/images/405-a9277b48de0450f85d1d18decdc12ceb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5355527"/>
            <a:ext cx="1907704" cy="150247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11560" y="1628800"/>
            <a:ext cx="777686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«Идёт матушка-Весна…» – это…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3568" y="2924944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потешка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07904" y="2852936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песенка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83768" y="4581128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732240" y="2852936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небылица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24128" y="4581128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загадка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31640" y="476672"/>
            <a:ext cx="235090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ПРОДОЛЖИ</a:t>
            </a:r>
            <a:endParaRPr lang="ru-RU" sz="2800" b="1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v.900igr.net:10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4" name="Picture 4" descr="http://school340.ru/images/405-a9277b48de0450f85d1d18decdc12ceb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5355527"/>
            <a:ext cx="1907704" cy="150247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619672" y="1628800"/>
            <a:ext cx="6192688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«Ехала деревня…» – это…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3568" y="2924944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потешка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07904" y="2852936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песенка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83768" y="4581128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732240" y="2852936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небылица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24128" y="4581128"/>
            <a:ext cx="2016224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загадка</a:t>
            </a:r>
            <a:endParaRPr lang="ru-RU" sz="28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31640" y="476672"/>
            <a:ext cx="235090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ПРОДОЛЖИ</a:t>
            </a:r>
            <a:endParaRPr lang="ru-RU" sz="2800" b="1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v.900igr.net:10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4" name="Picture 4" descr="http://school340.ru/images/405-a9277b48de0450f85d1d18decdc12ceb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5355527"/>
            <a:ext cx="1907704" cy="150247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23528" y="1772816"/>
            <a:ext cx="7632848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Интернет ресурсы: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http://v.900igr.net:10/datai/pedagogika/Posobija-po-patrioticheskomu-vospitaniju/0002-003-Nravstvenno-patrioticheskoe-vospitanie-detej-doshkolnogo-vozrasta.jpg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- фон</a:t>
            </a: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http://school340.ru/images/405-a9277b48de0450f85d1d18decdc12ceb.jpg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картинка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147</Words>
  <Application>Microsoft Office PowerPoint</Application>
  <PresentationFormat>Экран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 по чтению 1 класс</dc:title>
  <dc:creator>Мишукова Ольга Ивановна</dc:creator>
  <cp:lastModifiedBy>Мишукова Ольга Ивановна</cp:lastModifiedBy>
  <cp:revision>30</cp:revision>
  <dcterms:created xsi:type="dcterms:W3CDTF">2016-04-09T11:21:31Z</dcterms:created>
  <dcterms:modified xsi:type="dcterms:W3CDTF">2016-04-10T16:43:31Z</dcterms:modified>
</cp:coreProperties>
</file>