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877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B39DDE6-5AAB-4CA5-90AA-7F43C76DEB2A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59F0BC-A558-4AAC-95C1-96C66D85EA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asha46.narod.ru/Encyclopedic_Knowledge/Biology/Animals/Birds/2/Soroka1.jpg" TargetMode="External"/><Relationship Id="rId13" Type="http://schemas.openxmlformats.org/officeDocument/2006/relationships/hyperlink" Target="http://www.funlib.ru/cimg/2014/101606/4453807" TargetMode="External"/><Relationship Id="rId3" Type="http://schemas.openxmlformats.org/officeDocument/2006/relationships/hyperlink" Target="http://izlov.ru/tw_files2/urls_1/5/d-4627/4627_html_m2c7acb4a.png" TargetMode="External"/><Relationship Id="rId7" Type="http://schemas.openxmlformats.org/officeDocument/2006/relationships/hyperlink" Target="http://nachalo4ka.ru/wp-content/uploads/2014/08/uchitel-0-1200x940.png" TargetMode="External"/><Relationship Id="rId12" Type="http://schemas.openxmlformats.org/officeDocument/2006/relationships/hyperlink" Target="http://gamelika.com/imaginator/1/4e5fa676b7c44_69720007da286c132496dbe351500a1c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ran-banner.com/Portals/0/productimages/263546_2fb60.jpg" TargetMode="External"/><Relationship Id="rId11" Type="http://schemas.openxmlformats.org/officeDocument/2006/relationships/hyperlink" Target="https://im2-tub-ru.yandex.net/i?id=c1bead9355440ac3b775c0a97b08317c&amp;n=33&amp;h=215&amp;w=238" TargetMode="External"/><Relationship Id="rId5" Type="http://schemas.openxmlformats.org/officeDocument/2006/relationships/hyperlink" Target="http://hovrashok.com.ua/images/Dec/01/16cc87759b38ff14c0cccd6e92425991/1.jpg" TargetMode="External"/><Relationship Id="rId15" Type="http://schemas.openxmlformats.org/officeDocument/2006/relationships/hyperlink" Target="http://static.tumblr.com/e98e321fd2ac296a4295d7be3229267d/petmyuj/LA6myteji/tumblr_static_brown-large_01.jpg" TargetMode="External"/><Relationship Id="rId10" Type="http://schemas.openxmlformats.org/officeDocument/2006/relationships/hyperlink" Target="http://irkipedia.ru/sites/default/files/270polevoy_vorobey.jpg" TargetMode="External"/><Relationship Id="rId4" Type="http://schemas.openxmlformats.org/officeDocument/2006/relationships/hyperlink" Target="http://kar-school.ru/wp-content/uploads/2014/01/878_html_79a93305.jpg" TargetMode="External"/><Relationship Id="rId9" Type="http://schemas.openxmlformats.org/officeDocument/2006/relationships/hyperlink" Target="http://www.images.lesyadraw.ru/2014/09/kak_narisovat_sinicu_karandashom_poetapno.jpg" TargetMode="External"/><Relationship Id="rId14" Type="http://schemas.openxmlformats.org/officeDocument/2006/relationships/hyperlink" Target="http://gamelika.com/imaginator/1/4e5fd4d0d2102_volpe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zlov.ru/tw_files2/urls_1/5/d-4627/4627_html_m2c7acb4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43608" y="1268760"/>
            <a:ext cx="718895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ТРЕНАЖЁР</a:t>
            </a:r>
          </a:p>
          <a:p>
            <a:r>
              <a:rPr lang="ru-RU" sz="4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«СЛОВАРНЫЕ СЛОВА»</a:t>
            </a:r>
            <a:endParaRPr lang="ru-RU" sz="4800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4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класс</a:t>
            </a:r>
          </a:p>
          <a:p>
            <a:pPr algn="ctr"/>
            <a:r>
              <a:rPr lang="ru-RU" sz="32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(УМК «Школа России)</a:t>
            </a:r>
            <a:endParaRPr lang="ru-RU" sz="32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 flipV="1">
            <a:off x="8358188" y="6286500"/>
            <a:ext cx="642937" cy="428625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4653136"/>
            <a:ext cx="3600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Мишукова Ольга Ивановна</a:t>
            </a:r>
          </a:p>
          <a:p>
            <a:pPr algn="ctr"/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ctr"/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Сосновской</a:t>
            </a:r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СОШ №1</a:t>
            </a:r>
          </a:p>
          <a:p>
            <a:pPr algn="ctr"/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Сосновского района</a:t>
            </a:r>
          </a:p>
          <a:p>
            <a:pPr algn="ctr"/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Тамбовской области</a:t>
            </a:r>
            <a:endParaRPr lang="ru-RU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zlov.ru/tw_files2/urls_1/5/d-4627/4627_html_m2c7acb4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771800" y="0"/>
            <a:ext cx="24380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ШКОЛА</a:t>
            </a:r>
            <a:endParaRPr lang="ru-RU" sz="4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5616" y="1700808"/>
            <a:ext cx="2304256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ница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http://kar-school.ru/wp-content/uploads/2014/01/878_html_79a9330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5616" y="1700808"/>
            <a:ext cx="2322258" cy="1929813"/>
          </a:xfrm>
          <a:prstGeom prst="roundRect">
            <a:avLst/>
          </a:prstGeom>
          <a:noFill/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Скругленный прямоугольник 15"/>
          <p:cNvSpPr/>
          <p:nvPr/>
        </p:nvSpPr>
        <p:spPr>
          <a:xfrm>
            <a:off x="5580112" y="1772816"/>
            <a:ext cx="2448272" cy="1872208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4" descr="http://hovrashok.com.ua/images/Dec/01/16cc87759b38ff14c0cccd6e92425991/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80112" y="1772816"/>
            <a:ext cx="2448272" cy="190917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8" name="Скругленный прямоугольник 17"/>
          <p:cNvSpPr/>
          <p:nvPr/>
        </p:nvSpPr>
        <p:spPr>
          <a:xfrm>
            <a:off x="1187624" y="4005064"/>
            <a:ext cx="2376264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ндаш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80112" y="4005064"/>
            <a:ext cx="2304256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тель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4" name="Picture 6" descr="http://iran-banner.com/Portals/0/productimages/263546_2fb6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187624" y="4005064"/>
            <a:ext cx="2448272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7416" name="Picture 8" descr="http://nachalo4ka.ru/wp-content/uploads/2014/08/uchitel-0-1200x940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580112" y="4005064"/>
            <a:ext cx="2304256" cy="1944216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 flipV="1">
            <a:off x="8358188" y="6286500"/>
            <a:ext cx="642937" cy="428625"/>
          </a:xfrm>
          <a:prstGeom prst="actionButtonForwardNex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74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7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zlov.ru/tw_files2/urls_1/5/d-4627/4627_html_m2c7acb4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771800" y="0"/>
            <a:ext cx="24336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ПТИЦЫ</a:t>
            </a:r>
            <a:endParaRPr lang="ru-RU" sz="4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71600" y="4077072"/>
            <a:ext cx="2376264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бей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52120" y="4005064"/>
            <a:ext cx="2376264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endParaRPr lang="ru-RU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43608" y="1628800"/>
            <a:ext cx="2376264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24128" y="1556792"/>
            <a:ext cx="2376264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ница</a:t>
            </a:r>
            <a:endParaRPr lang="ru-RU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 descr="http://dasha46.narod.ru/Encyclopedic_Knowledge/Biology/Animals/Birds/2/Soroka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43608" y="1556792"/>
            <a:ext cx="2448272" cy="2049538"/>
          </a:xfrm>
          <a:prstGeom prst="roundRect">
            <a:avLst/>
          </a:prstGeom>
          <a:noFill/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5364" name="Picture 4" descr="http://www.images.lesyadraw.ru/2014/09/kak_narisovat_sinicu_karandashom_poetapno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24128" y="1556792"/>
            <a:ext cx="2448272" cy="1944216"/>
          </a:xfrm>
          <a:prstGeom prst="roundRect">
            <a:avLst/>
          </a:prstGeom>
          <a:noFill/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5366" name="Picture 6" descr="http://irkipedia.ru/sites/default/files/270polevoy_vorobey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971600" y="4077072"/>
            <a:ext cx="2516072" cy="1944216"/>
          </a:xfrm>
          <a:prstGeom prst="roundRect">
            <a:avLst/>
          </a:prstGeom>
          <a:noFill/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5368" name="Picture 8" descr="http://thegraphicsfairy.com/wp-content/uploads/2013/09/Old-Crow-Blackbird-Image-GraphicsFairy-1024x92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652120" y="4005064"/>
            <a:ext cx="2448272" cy="2016224"/>
          </a:xfrm>
          <a:prstGeom prst="roundRect">
            <a:avLst/>
          </a:prstGeom>
          <a:noFill/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 flipV="1">
            <a:off x="8358188" y="6286500"/>
            <a:ext cx="642937" cy="428625"/>
          </a:xfrm>
          <a:prstGeom prst="actionButtonForwardNex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4" grpId="0" animBg="1"/>
      <p:bldP spid="14" grpId="1" animBg="1"/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zlov.ru/tw_files2/urls_1/5/d-4627/4627_html_m2c7acb4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91680" y="0"/>
            <a:ext cx="37449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ЖИВОТНЫЕ</a:t>
            </a:r>
            <a:endParaRPr lang="ru-RU" sz="4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52120" y="4005064"/>
            <a:ext cx="2376264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дведь</a:t>
            </a:r>
            <a:endParaRPr lang="ru-RU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80112" y="1700808"/>
            <a:ext cx="2376264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87624" y="4077072"/>
            <a:ext cx="2376264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сица</a:t>
            </a:r>
            <a:endParaRPr lang="ru-RU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259632" y="1700808"/>
            <a:ext cx="2376264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бака</a:t>
            </a:r>
            <a:endParaRPr lang="ru-RU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gamelika.com/imaginator/1/4e5fa676b7c44_69720007da286c132496dbe351500a1c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87624" y="1700808"/>
            <a:ext cx="2448271" cy="2044379"/>
          </a:xfrm>
          <a:prstGeom prst="roundRect">
            <a:avLst/>
          </a:prstGeom>
          <a:noFill/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4340" name="Picture 4" descr="http://www.funlib.ru/cimg/2014/101606/445380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80112" y="1628800"/>
            <a:ext cx="2448272" cy="1980031"/>
          </a:xfrm>
          <a:prstGeom prst="roundRect">
            <a:avLst/>
          </a:prstGeom>
          <a:noFill/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4342" name="Picture 6" descr="http://gamelika.com/imaginator/1/4e5fd4d0d2102_volpe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187624" y="4077072"/>
            <a:ext cx="2448271" cy="1944216"/>
          </a:xfrm>
          <a:prstGeom prst="roundRect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4344" name="Picture 8" descr="http://static.tumblr.com/e98e321fd2ac296a4295d7be3229267d/petmyuj/LA6myteji/tumblr_static_brown-large_0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652120" y="4005064"/>
            <a:ext cx="2369839" cy="1911103"/>
          </a:xfrm>
          <a:prstGeom prst="roundRect">
            <a:avLst/>
          </a:prstGeom>
          <a:noFill/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5" name="Управляющая кнопка: домой 14">
            <a:hlinkClick r:id="rId7" action="ppaction://hlinksldjump" highlightClick="1"/>
          </p:cNvPr>
          <p:cNvSpPr/>
          <p:nvPr/>
        </p:nvSpPr>
        <p:spPr>
          <a:xfrm>
            <a:off x="8388424" y="5877272"/>
            <a:ext cx="539376" cy="504056"/>
          </a:xfrm>
          <a:prstGeom prst="actionButtonHome">
            <a:avLst/>
          </a:prstGeom>
          <a:solidFill>
            <a:srgbClr val="92D05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4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38"/>
                  </p:tgtEl>
                </p:cond>
              </p:nextCondLst>
            </p:seq>
          </p:childTnLst>
        </p:cTn>
      </p:par>
    </p:tnLst>
    <p:bldLst>
      <p:bldP spid="6" grpId="1" animBg="1"/>
      <p:bldP spid="6" grpId="2" animBg="1"/>
      <p:bldP spid="7" grpId="1" animBg="1"/>
      <p:bldP spid="7" grpId="2" animBg="1"/>
      <p:bldP spid="8" grpId="0" animBg="1"/>
      <p:bldP spid="8" grpId="1" animBg="1"/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zlov.ru/tw_files2/urls_1/5/d-4627/4627_html_m2c7acb4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1268760"/>
            <a:ext cx="842493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http://izlov.ru/tw_files2/urls_1/5/d-4627/4627_html_m2c7acb4a.png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фон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http://kar-school.ru/wp-content/uploads/2014/01/878_html_79a93305.jpg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ученица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http://hovrashok.com.ua/images/Dec/01/16cc87759b38ff14c0cccd6e92425991/1.jpg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пенал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http://iran-banner.com/Portals/0/productimages/263546_2fb60.jpg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карандаш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http://nachalo4ka.ru/wp-content/uploads/2014/08/uchitel-0-1200x940.png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учитель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http://dasha46.narod.ru/Encyclopedic_Knowledge/Biology/Animals/Birds/2/Soroka1.jpg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сорока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http://www.images.lesyadraw.ru/2014/09/kak_narisovat_sinicu_karandashom_poetapno.jpg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синица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http://irkipedia.ru/sites/default/files/270polevoy_vorobey.jpg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воробей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11"/>
              </a:rPr>
              <a:t>https://im2-tub-ru.yandex.net/i?id=c1bead9355440ac3b775c0a97b08317c&amp;n=33&amp;h=215&amp;w=238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ворона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12"/>
              </a:rPr>
              <a:t>http://gamelika.com/imaginator/1/4e5fa676b7c44_69720007da286c132496dbe351500a1c.jpg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собака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13"/>
              </a:rPr>
              <a:t>http://www.funlib.ru/cimg/2014/101606/4453807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заяц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14"/>
              </a:rPr>
              <a:t>http://gamelika.com/imaginator/1/4e5fd4d0d2102_volpe.jpg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лисица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15"/>
              </a:rPr>
              <a:t>http://static.tumblr.com/e98e321fd2ac296a4295d7be3229267d/petmyuj/LA6myteji/tumblr_static_brown-large_01.jpg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медведь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0"/>
            <a:ext cx="50732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Интернет ресурсы:</a:t>
            </a:r>
            <a:endParaRPr lang="ru-RU" sz="4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291</TotalTime>
  <Words>111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Словарные слова. 1 класс</dc:title>
  <dc:creator>Ольга Ивановна</dc:creator>
  <cp:lastModifiedBy>Мишукова Ольга Ивановна</cp:lastModifiedBy>
  <cp:revision>65</cp:revision>
  <dcterms:created xsi:type="dcterms:W3CDTF">2016-04-08T16:42:08Z</dcterms:created>
  <dcterms:modified xsi:type="dcterms:W3CDTF">2016-04-11T17:07:45Z</dcterms:modified>
</cp:coreProperties>
</file>