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7" r:id="rId4"/>
    <p:sldId id="257" r:id="rId5"/>
    <p:sldId id="259" r:id="rId6"/>
    <p:sldId id="260" r:id="rId7"/>
    <p:sldId id="261" r:id="rId8"/>
    <p:sldId id="264" r:id="rId9"/>
    <p:sldId id="258" r:id="rId10"/>
    <p:sldId id="265" r:id="rId11"/>
    <p:sldId id="266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06A-404C-40CC-8418-2E06671F6602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3BB5-C9F5-4044-8028-C71C21B02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06A-404C-40CC-8418-2E06671F6602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3BB5-C9F5-4044-8028-C71C21B02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06A-404C-40CC-8418-2E06671F6602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3BB5-C9F5-4044-8028-C71C21B02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06A-404C-40CC-8418-2E06671F6602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3BB5-C9F5-4044-8028-C71C21B02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06A-404C-40CC-8418-2E06671F6602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3BB5-C9F5-4044-8028-C71C21B02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06A-404C-40CC-8418-2E06671F6602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3BB5-C9F5-4044-8028-C71C21B02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06A-404C-40CC-8418-2E06671F6602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3BB5-C9F5-4044-8028-C71C21B02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06A-404C-40CC-8418-2E06671F6602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3BB5-C9F5-4044-8028-C71C21B02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06A-404C-40CC-8418-2E06671F6602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3BB5-C9F5-4044-8028-C71C21B02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06A-404C-40CC-8418-2E06671F6602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3BB5-C9F5-4044-8028-C71C21B02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06A-404C-40CC-8418-2E06671F6602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3BB5-C9F5-4044-8028-C71C21B02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B206A-404C-40CC-8418-2E06671F6602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03BB5-C9F5-4044-8028-C71C21B02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ail.co.uk/news/article-3405192/Hotpoint-refuse-deliver-dishwasher-Welsh-village-Britain-s-longest-place-don-t-think-exists.html" TargetMode="External"/><Relationship Id="rId2" Type="http://schemas.openxmlformats.org/officeDocument/2006/relationships/hyperlink" Target="https://en.wikipedia.org/wiki/Llanfairpwllgwyngyl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ikitravel.org/en/Llanfairpwllgwyngyllgogerychwyrndrobwyllllantysiliogogogoch" TargetMode="External"/><Relationship Id="rId4" Type="http://schemas.openxmlformats.org/officeDocument/2006/relationships/hyperlink" Target="http://www.anglesey-history.co.uk/places/bridg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65304"/>
            <a:ext cx="348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Фотографии автора презентации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5373216"/>
            <a:ext cx="32737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err="1" smtClean="0">
                <a:solidFill>
                  <a:srgbClr val="002060"/>
                </a:solidFill>
              </a:rPr>
              <a:t>Шайдурова</a:t>
            </a:r>
            <a:r>
              <a:rPr lang="ru-RU" sz="1600" b="1" dirty="0" smtClean="0">
                <a:solidFill>
                  <a:srgbClr val="002060"/>
                </a:solidFill>
              </a:rPr>
              <a:t> Валентина Федоровна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2016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8858" y="3861048"/>
            <a:ext cx="51832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T</a:t>
            </a:r>
            <a:r>
              <a:rPr lang="en-US" sz="4400" b="1" dirty="0" smtClean="0">
                <a:solidFill>
                  <a:srgbClr val="002060"/>
                </a:solidFill>
              </a:rPr>
              <a:t>he Longest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 Place Name </a:t>
            </a:r>
            <a:r>
              <a:rPr lang="en-US" sz="4400" b="1" dirty="0">
                <a:solidFill>
                  <a:srgbClr val="002060"/>
                </a:solidFill>
              </a:rPr>
              <a:t>in </a:t>
            </a:r>
            <a:r>
              <a:rPr lang="en-US" sz="4400" b="1" dirty="0" smtClean="0">
                <a:solidFill>
                  <a:srgbClr val="002060"/>
                </a:solidFill>
              </a:rPr>
              <a:t>Wales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Британия, июнь 2013 1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620688"/>
            <a:ext cx="4392488" cy="3294366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The village is divided into two sections. The upper village has mostly older residences and the lower village has newer commercial buildings and the train station.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27584" y="3140968"/>
            <a:ext cx="40747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hlinkClick r:id="rId2"/>
              </a:rPr>
              <a:t>https://en.wikipedia.org/wiki/Llanfairpwllgwyngyll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34888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hlinkClick r:id="rId3"/>
              </a:rPr>
              <a:t>http://www.dailymail.co.uk/news/article-3405192/Hotpoint-refuse-deliver-dishwasher-Welsh-village-Britain-s-longest-place-don-t-think-exists.html#ixzz44fa4KuJi</a:t>
            </a:r>
            <a:r>
              <a:rPr lang="ru-RU" sz="14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717032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http://www.anglesey-history.co.uk/places/bridges/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556792"/>
            <a:ext cx="348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Фотографии автора презентации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221088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wikitravel.org/en/Llanfairpwllgwyngyllgogerychwyrndrobwyllllantysiliogogogoch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ритания, июнь 2013 1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32656"/>
            <a:ext cx="4716016" cy="35370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5896" y="3933056"/>
            <a:ext cx="402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The 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enai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Strait  - the way to Anglesey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58" name="Picture 2" descr="http://newsimg.bbc.co.uk/media/images/41810000/gif/_41810050_wal_menai_strait_map2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2414418" cy="18078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47664" y="4293096"/>
            <a:ext cx="63367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sz="2000" b="1" i="1" dirty="0" smtClean="0">
                <a:solidFill>
                  <a:srgbClr val="002060"/>
                </a:solidFill>
              </a:rPr>
              <a:t>“White Knight says to Alice,</a:t>
            </a:r>
            <a:br>
              <a:rPr lang="en-US" sz="2000" b="1" i="1" dirty="0" smtClean="0">
                <a:solidFill>
                  <a:srgbClr val="002060"/>
                </a:solidFill>
              </a:rPr>
            </a:br>
            <a:r>
              <a:rPr lang="en-US" sz="2000" b="1" i="1" dirty="0" smtClean="0">
                <a:solidFill>
                  <a:srgbClr val="002060"/>
                </a:solidFill>
              </a:rPr>
              <a:t>'I heard him then, for I had just completed my design.</a:t>
            </a:r>
            <a:br>
              <a:rPr lang="en-US" sz="2000" b="1" i="1" dirty="0" smtClean="0">
                <a:solidFill>
                  <a:srgbClr val="002060"/>
                </a:solidFill>
              </a:rPr>
            </a:br>
            <a:r>
              <a:rPr lang="en-US" sz="2000" b="1" i="1" dirty="0" smtClean="0">
                <a:solidFill>
                  <a:srgbClr val="002060"/>
                </a:solidFill>
              </a:rPr>
              <a:t>To keep the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Menai</a:t>
            </a:r>
            <a:r>
              <a:rPr lang="en-US" sz="2000" b="1" i="1" dirty="0" smtClean="0">
                <a:solidFill>
                  <a:srgbClr val="002060"/>
                </a:solidFill>
              </a:rPr>
              <a:t> Bridge from rust.</a:t>
            </a:r>
            <a:br>
              <a:rPr lang="en-US" sz="2000" b="1" i="1" dirty="0" smtClean="0">
                <a:solidFill>
                  <a:srgbClr val="002060"/>
                </a:solidFill>
              </a:rPr>
            </a:br>
            <a:r>
              <a:rPr lang="en-US" sz="2000" b="1" i="1" dirty="0" smtClean="0">
                <a:solidFill>
                  <a:srgbClr val="002060"/>
                </a:solidFill>
              </a:rPr>
              <a:t>By boiling it in wine.”</a:t>
            </a:r>
            <a:endParaRPr lang="en-US" b="1" i="1" dirty="0">
              <a:solidFill>
                <a:srgbClr val="002060"/>
              </a:solidFill>
            </a:endParaRPr>
          </a:p>
          <a:p>
            <a:r>
              <a:rPr lang="en-US" dirty="0" smtClean="0"/>
              <a:t>Lewis </a:t>
            </a:r>
            <a:r>
              <a:rPr lang="en-US" dirty="0" err="1" smtClean="0"/>
              <a:t>Carrol</a:t>
            </a:r>
            <a:r>
              <a:rPr lang="en-US" dirty="0" smtClean="0"/>
              <a:t>, </a:t>
            </a:r>
            <a:r>
              <a:rPr lang="en-US" i="1" dirty="0" smtClean="0"/>
              <a:t>Through the Looking Glass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69269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In 1826, Anglesey was connected to the rest of Wales by the construction of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Menai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Suspension Bridge </a:t>
            </a:r>
            <a:r>
              <a:rPr lang="en-US" sz="2400" b="1" dirty="0" smtClean="0">
                <a:solidFill>
                  <a:srgbClr val="002060"/>
                </a:solidFill>
              </a:rPr>
              <a:t>by Thomas Telford  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932040" y="306896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9933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83671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02060"/>
                </a:solidFill>
              </a:rPr>
              <a:t>Llanfairpwllgwyngyll</a:t>
            </a:r>
            <a:r>
              <a:rPr lang="en-US" sz="2400" b="1" i="1" dirty="0">
                <a:solidFill>
                  <a:srgbClr val="002060"/>
                </a:solidFill>
              </a:rPr>
              <a:t> or Llanfair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Pwllgwyngyll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(pronounced [</a:t>
            </a:r>
            <a:r>
              <a:rPr lang="en-US" sz="2400" b="1" i="1" dirty="0" err="1">
                <a:solidFill>
                  <a:srgbClr val="002060"/>
                </a:solidFill>
              </a:rPr>
              <a:t>ɬanˌvair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puɬˈɡwɨ̞nɡɨ̞ɬ</a:t>
            </a:r>
            <a:r>
              <a:rPr lang="en-US" sz="2400" b="1" i="1" dirty="0">
                <a:solidFill>
                  <a:srgbClr val="002060"/>
                </a:solidFill>
              </a:rPr>
              <a:t>]) is 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a </a:t>
            </a:r>
            <a:r>
              <a:rPr lang="en-US" sz="2400" b="1" i="1" dirty="0">
                <a:solidFill>
                  <a:srgbClr val="002060"/>
                </a:solidFill>
              </a:rPr>
              <a:t>large village </a:t>
            </a:r>
            <a:r>
              <a:rPr lang="en-US" sz="2400" b="1" i="1" dirty="0" smtClean="0">
                <a:solidFill>
                  <a:srgbClr val="002060"/>
                </a:solidFill>
              </a:rPr>
              <a:t>on </a:t>
            </a:r>
            <a:r>
              <a:rPr lang="en-US" sz="2400" b="1" i="1" dirty="0">
                <a:solidFill>
                  <a:srgbClr val="002060"/>
                </a:solidFill>
              </a:rPr>
              <a:t>the island of Anglesey in </a:t>
            </a:r>
            <a:r>
              <a:rPr lang="en-US" sz="2400" b="1" i="1" dirty="0" smtClean="0">
                <a:solidFill>
                  <a:srgbClr val="002060"/>
                </a:solidFill>
              </a:rPr>
              <a:t>Wales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130.JPG"/>
          <p:cNvPicPr>
            <a:picLocks noChangeAspect="1"/>
          </p:cNvPicPr>
          <p:nvPr/>
        </p:nvPicPr>
        <p:blipFill>
          <a:blip r:embed="rId2" cstate="print"/>
          <a:srcRect t="20600"/>
          <a:stretch>
            <a:fillRect/>
          </a:stretch>
        </p:blipFill>
        <p:spPr>
          <a:xfrm>
            <a:off x="0" y="0"/>
            <a:ext cx="9144000" cy="5445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581128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It  is known as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Llanfair­pwllgwyngyll­gogery­chwyrn­drobwll­llan­tysilio­gogo­goch.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58924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At 58 letters long,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it </a:t>
            </a:r>
            <a:r>
              <a:rPr lang="en-US" sz="2400" b="1" dirty="0">
                <a:solidFill>
                  <a:srgbClr val="002060"/>
                </a:solidFill>
              </a:rPr>
              <a:t>is the longest official one-word place name in </a:t>
            </a:r>
            <a:r>
              <a:rPr lang="en-US" sz="2400" b="1" dirty="0" smtClean="0">
                <a:solidFill>
                  <a:srgbClr val="002060"/>
                </a:solidFill>
              </a:rPr>
              <a:t>Europe.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86916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In English it means: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St </a:t>
            </a:r>
            <a:r>
              <a:rPr lang="en-US" sz="2400" b="1" dirty="0">
                <a:solidFill>
                  <a:srgbClr val="002060"/>
                </a:solidFill>
              </a:rPr>
              <a:t>Mary's Church in the hollow of white hazel near a rapid whirlpool and the Church of St </a:t>
            </a:r>
            <a:r>
              <a:rPr lang="en-US" sz="2400" b="1" dirty="0" err="1">
                <a:solidFill>
                  <a:srgbClr val="002060"/>
                </a:solidFill>
              </a:rPr>
              <a:t>Tysilio</a:t>
            </a:r>
            <a:r>
              <a:rPr lang="en-US" sz="2400" b="1" dirty="0">
                <a:solidFill>
                  <a:srgbClr val="002060"/>
                </a:solidFill>
              </a:rPr>
              <a:t> near the red cave. 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Британия, июнь 2013 1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6012160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692696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The long name was contrived in the 1860s to bestow upon the station the feature of having the longest name of any railway station in Britain, an early example of a </a:t>
            </a:r>
            <a:r>
              <a:rPr lang="en-US" sz="2400" b="1" dirty="0" smtClean="0">
                <a:solidFill>
                  <a:srgbClr val="002060"/>
                </a:solidFill>
              </a:rPr>
              <a:t> publicity stunt. 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6336704" cy="4752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94116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 By the time of the 2011 Census the population had increased to 3,107, of whom 70.62% were able to speak Welsh.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247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2016-04-02T12:16:28Z</dcterms:created>
  <dcterms:modified xsi:type="dcterms:W3CDTF">2016-04-02T13:39:24Z</dcterms:modified>
</cp:coreProperties>
</file>