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59" r:id="rId4"/>
    <p:sldId id="261" r:id="rId5"/>
    <p:sldId id="260" r:id="rId6"/>
    <p:sldId id="262" r:id="rId7"/>
    <p:sldId id="266" r:id="rId8"/>
    <p:sldId id="263" r:id="rId9"/>
    <p:sldId id="267" r:id="rId10"/>
    <p:sldId id="264" r:id="rId11"/>
    <p:sldId id="268" r:id="rId12"/>
    <p:sldId id="265" r:id="rId13"/>
    <p:sldId id="269" r:id="rId14"/>
    <p:sldId id="271" r:id="rId15"/>
    <p:sldId id="27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ry_Isaac" TargetMode="External"/><Relationship Id="rId2" Type="http://schemas.openxmlformats.org/officeDocument/2006/relationships/hyperlink" Target="http://www.terryisaacsart.com/about-terry/artists-statemen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eslielevy.com/images/orig_art/tisaaab4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1"/>
          <a:stretch/>
        </p:blipFill>
        <p:spPr bwMode="auto">
          <a:xfrm>
            <a:off x="-1400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8299" y="968534"/>
            <a:ext cx="57216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Art Gallery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3" y="4672786"/>
            <a:ext cx="8856685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733" y="260648"/>
            <a:ext cx="88388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Terry Isaak and his Wild World</a:t>
            </a:r>
            <a:endParaRPr lang="ru-RU" sz="4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9"/>
          <a:stretch/>
        </p:blipFill>
        <p:spPr bwMode="auto">
          <a:xfrm>
            <a:off x="251519" y="908720"/>
            <a:ext cx="87320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145" y="934398"/>
            <a:ext cx="4141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His works are housed in prominent permanent collections such as Leigh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Yawkey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Woodson Art Museum, Bennington Center For The Arts, American Airlines, First National Bank of South Africa and in many private and corporate collections around the world.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8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9" b="1"/>
          <a:stretch/>
        </p:blipFill>
        <p:spPr bwMode="auto">
          <a:xfrm>
            <a:off x="251520" y="930443"/>
            <a:ext cx="8640960" cy="494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959968"/>
            <a:ext cx="2448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In 1999 he was named Friend of the National Zoo "Artist of the Year" and was named Special Guest Artist at the Southeastern Wildlife Expo in 2000.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8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4"/>
          <a:stretch/>
        </p:blipFill>
        <p:spPr bwMode="auto">
          <a:xfrm>
            <a:off x="251520" y="908720"/>
            <a:ext cx="866381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18356"/>
            <a:ext cx="28083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 draw my inspiration from observing nature, always on the look out for “magical moments”. Usually seeing a particular setting is what initially inspires me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  -Isaak Terry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8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8"/>
          <a:stretch/>
        </p:blipFill>
        <p:spPr bwMode="auto">
          <a:xfrm>
            <a:off x="251520" y="908720"/>
            <a:ext cx="8712968" cy="494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926063"/>
            <a:ext cx="36693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‘I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usually paint in my studio during the day, every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day </a:t>
            </a:r>
          </a:p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week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There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are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Times 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when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my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painting is not flowing right and I get uncomfortable and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feel uncertain,’ he says.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2" b="35813"/>
          <a:stretch/>
        </p:blipFill>
        <p:spPr bwMode="auto">
          <a:xfrm>
            <a:off x="179512" y="866274"/>
            <a:ext cx="8985676" cy="51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27939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2240" y="1174304"/>
            <a:ext cx="19572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‘I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feel incredibly blessed to be able to do something I have such a passion and love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for…’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3292"/>
          <a:stretch/>
        </p:blipFill>
        <p:spPr bwMode="auto">
          <a:xfrm>
            <a:off x="107504" y="778955"/>
            <a:ext cx="8928992" cy="530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9549" y="-120341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935124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Isaac is also a teacher and his approach to painting is outlined in his own book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Painting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the Drama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Wildlife, Step by Step now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its second edition.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Terry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continues to teach annual workshops,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with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students attending from all over the world.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5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6"/>
          <a:stretch/>
        </p:blipFill>
        <p:spPr bwMode="auto">
          <a:xfrm>
            <a:off x="1907704" y="908720"/>
            <a:ext cx="5715000" cy="510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b="14875"/>
          <a:stretch/>
        </p:blipFill>
        <p:spPr bwMode="auto">
          <a:xfrm>
            <a:off x="0" y="786062"/>
            <a:ext cx="9140577" cy="53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6989" y="-1187153"/>
            <a:ext cx="6858001" cy="92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166" y="1124744"/>
            <a:ext cx="2286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currently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live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Penticton, British Columbia, Canada with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my 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family.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- Isaak Terry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1\Desktop\галерея 3\кинолент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049" y="1772816"/>
            <a:ext cx="5212849" cy="28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567" y="1988840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http://www.terryisaacsart.com/about-terry/artists-statement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en.wikipedia.org/wiki/Terry_Isaac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980728"/>
            <a:ext cx="1472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Source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7"/>
          <a:stretch/>
        </p:blipFill>
        <p:spPr bwMode="auto">
          <a:xfrm>
            <a:off x="80303" y="764704"/>
            <a:ext cx="891284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414908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“When </a:t>
            </a:r>
            <a:r>
              <a:rPr lang="en-US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it is my time to leave this world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 wish to do so knowing </a:t>
            </a:r>
            <a:endParaRPr lang="en-US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that </a:t>
            </a:r>
            <a:r>
              <a:rPr lang="en-US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 have left paintings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that inspire others to appreciate the true wonder and beauty of the natural world.”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685" y="864639"/>
            <a:ext cx="3565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Terry Isaak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6"/>
          <a:stretch/>
        </p:blipFill>
        <p:spPr bwMode="auto">
          <a:xfrm>
            <a:off x="251520" y="750097"/>
            <a:ext cx="6362700" cy="533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6"/>
          <a:stretch/>
        </p:blipFill>
        <p:spPr bwMode="auto">
          <a:xfrm>
            <a:off x="2555776" y="764705"/>
            <a:ext cx="6362700" cy="533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8407" y="-1145159"/>
            <a:ext cx="6858001" cy="91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2893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Terry Isaac (born 1958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is an American painter from Salem, Oregon who is known for his realism paintings of wildlife.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9" b="15923"/>
          <a:stretch/>
        </p:blipFill>
        <p:spPr bwMode="auto">
          <a:xfrm>
            <a:off x="251520" y="882316"/>
            <a:ext cx="8784976" cy="5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8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635" y="3861048"/>
            <a:ext cx="8136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In 2007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he moved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Canada.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Internationally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acclaimed wildlife artist, Terry Isaac, grew up in the Willamette Valley of Oregon, and it is there that he began his love affair with wildlife.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7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91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26912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He now calls Penticton, British Columbia, Canada “home” and, since moving, has continued to create paintings capturing unique characteristics of wildlife and their habitat.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8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6"/>
          <a:stretch/>
        </p:blipFill>
        <p:spPr bwMode="auto">
          <a:xfrm>
            <a:off x="261537" y="908720"/>
            <a:ext cx="8640960" cy="497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033" y="1628800"/>
            <a:ext cx="2893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Terry travels around the world to capture exciting images, but his main painting focus continues to be on North American birds and mammals.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/>
          <a:stretch/>
        </p:blipFill>
        <p:spPr bwMode="auto">
          <a:xfrm>
            <a:off x="224588" y="908720"/>
            <a:ext cx="866789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588" y="908719"/>
            <a:ext cx="33123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Terry’s formal art began with an interest in animation and drawing cartoons. After art college, he was interested in children’s book illustration but soon re-discovered his childhood passion for wildlife.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0"/>
          <a:stretch/>
        </p:blipFill>
        <p:spPr bwMode="auto">
          <a:xfrm>
            <a:off x="251520" y="908720"/>
            <a:ext cx="85876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908720"/>
            <a:ext cx="37243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Since the mid 1980’s, he has created realistic wildlife art with a focus on particularity and dramatic light. He is inspired by large panoramas as well as close-up views, and by subjects ranging from whales to hummingbirds.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b="9804"/>
          <a:stretch/>
        </p:blipFill>
        <p:spPr bwMode="auto">
          <a:xfrm>
            <a:off x="240632" y="908720"/>
            <a:ext cx="870985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982" y="918356"/>
            <a:ext cx="48720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During his successful professional career Terry has been the featured “Artist of the Year” at a number of prestigious art shows/expos, placed in 12 stamp and print competitions, been commissioned to create for the Audubon Society handbooks and hired to develop the main character in a Walt Disney production.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542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2016-01-10T12:56:23Z</dcterms:created>
  <dcterms:modified xsi:type="dcterms:W3CDTF">2016-04-13T16:17:47Z</dcterms:modified>
</cp:coreProperties>
</file>