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6A62C-4E8B-495C-9211-E5D1919084F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2512-266F-45D3-B3E8-D40BFF483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2512-266F-45D3-B3E8-D40BFF4833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6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4/129/13/129013982_SDNEM_KOSMONAVTIKI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vanok.ru/gor_menu/st_kosmos.php" TargetMode="External"/><Relationship Id="rId5" Type="http://schemas.openxmlformats.org/officeDocument/2006/relationships/hyperlink" Target="http://www.razumniki.ru/stihi_12_aprel_den_kosmonavtiki.html" TargetMode="External"/><Relationship Id="rId4" Type="http://schemas.openxmlformats.org/officeDocument/2006/relationships/hyperlink" Target="http://img0.liveinternet.ru/images/attach/c/4/129/14/129014200_S_DNEM_KOSMONAVTIKI_3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ДНЕМ КОСМОНАВТИКИ (600x486, 4797Kb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48642"/>
            <a:ext cx="9144001" cy="74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600" y="-478970"/>
            <a:ext cx="831085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600" b="1" dirty="0" smtClean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Созвездие Гагарина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600" y="2407269"/>
            <a:ext cx="4419414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600" y="1037101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238639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забыты Отчизной они - люди долга,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стоит наш Гагарин такой молодой,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Комаров, Добровольский, </a:t>
            </a:r>
            <a:r>
              <a:rPr lang="ru-RU" sz="36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Пацаев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Волков 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ваш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забыт нашей Русью родной.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79912" y="54359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Подвиг 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215747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Космонавтики День – наша радость и гордость.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День, когда человек устремился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…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Люди космоса - в вас есть характера твердость,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с верой в успех вас к победе ведет.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23928" y="55172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полет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9617" y="215747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Вас, герои Земли, Разрешите поздравить,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Счастья вам в этот праздничный день пожелать: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планете далёкой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оставить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улыбку на Землю оттуда послать!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91880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автограф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родился под городом </a:t>
            </a:r>
            <a:r>
              <a:rPr lang="ru-RU" sz="36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Гжатском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Русский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в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крестьянской семье.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Имя гордое Юрий Гагарин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Знает каждый теперь на земле.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мальчик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 гордится весь мир, вся планета,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Имя Юрий у всех на устах,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Русский парень поднялся над миром,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Своё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России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отдав.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87824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сердце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9759" y="21825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звёзды опять нам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назначат … ,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слышим разряды космических вьюг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с нами, ты с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нами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идёшь на задание,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Первый, верный, единственный друг! 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9872" y="5166426"/>
            <a:ext cx="42484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свидание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20608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лесах за Владимиром сосны столетние,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хмурое солнце под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встаёт.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будет, не будет полёта последнего-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Помнят люди твой первый полёт!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43808" y="51664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утро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9168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Тебя вспоминают Парижа окраины,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Проспекты Москвы и </a:t>
            </a:r>
            <a:endParaRPr lang="ru-RU" sz="36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рязанская … 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дети на свете играют в Гагарина,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Значит, ты на планете живешь!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1800" y="51664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рожь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9168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мир подружил с удивительной </a:t>
            </a:r>
            <a:r>
              <a:rPr lang="ru-RU" sz="36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сказкою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Сияет улыбка, как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во мгле.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этой улыбки и доброй и ласковой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Стало людям теплей на земле.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43808" y="51698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зорька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2082" y="239339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ближе, все ближе нам небо бескрайнее,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подвигам в жизни не будет конца.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Восходит над миром Созвездье Гагарина, -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правде, к свету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стартуют … 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79086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сердца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Рассвет. Еще не знаем ничего.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Обычные «Последние известия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он уже летит через созвездия,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проснется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именем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46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Земля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 ДНЕМ КОСМОНАВТИКИ 3 (550x489, 2103Kb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18870" cy="56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9675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img0.liveinternet.ru/images/attach/c/4/129/13/129013982_SDNEM_KOSMONAVTIKI.gif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img0.liveinternet.ru/images/attach/c/4/129/14/129014200_S_DNEM_KOSMONAVTIKI_3.gif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www.razumniki.ru/stihi_12_aprel_den_kosmonavtiki.html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www.ivanok.ru/gor_menu/st_kosmos.php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32656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«Широка страна моя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родная</a:t>
            </a:r>
            <a:r>
              <a:rPr lang="ru-RU" sz="1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Знакомый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первых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позывных,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наши сводки начинали с них,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я недаром это вспоминаю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46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голос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попросив подмог ни у кого,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Сама восстав из пепла войн и праха,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Моя страна, не знающая страха,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Шлет ныне в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сына </a:t>
            </a: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своего.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46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космос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помним все. Ничто не позабыто.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мы за мир. Всерьез! Для всех! Навек!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И, выведен на мирную орбиту,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природой в бой идет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 … 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46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человек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9888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Волненье бьет,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… ,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нервам.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каждому такое по плечу: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Встать и пойти в атаку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самым первым!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Искать других сравнений не хочу.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67744" y="51698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молоток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9759" y="25649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космической ракете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название «Восток»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первым на планете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Подняться к звёздам смог.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Поёт об этом песни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Весенняя капель: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Навеки будут вместе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Гагарин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… .</a:t>
            </a: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2412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апрель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161" y="175763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Сказал «поехали» Гагарин,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Ракета в космос понеслась.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Вот это был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рисковый … !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тех пор эпоха началась.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44631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парень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sla.ru/images/8/fon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3" y="21955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Космонавтики День - ты совсем еще молод!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сегодня Гагарина вспомним опять.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Наша память согреет </a:t>
            </a: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космический … ,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Ведь о подвиге этом нельзя забывать.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7904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66FFFF"/>
                </a:solidFill>
                <a:latin typeface="Arial Black" panose="020B0A04020102020204" pitchFamily="34" charset="0"/>
              </a:rPr>
              <a:t>холод</a:t>
            </a:r>
            <a:endParaRPr lang="en-US" sz="4400" b="1" kern="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578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2016-04-13T18:25:40Z</dcterms:modified>
</cp:coreProperties>
</file>