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1" r:id="rId4"/>
    <p:sldId id="264" r:id="rId5"/>
    <p:sldId id="263" r:id="rId6"/>
    <p:sldId id="265" r:id="rId7"/>
    <p:sldId id="282" r:id="rId8"/>
    <p:sldId id="267" r:id="rId9"/>
    <p:sldId id="266" r:id="rId10"/>
    <p:sldId id="268" r:id="rId11"/>
    <p:sldId id="269" r:id="rId12"/>
    <p:sldId id="272" r:id="rId13"/>
    <p:sldId id="259" r:id="rId14"/>
    <p:sldId id="271" r:id="rId15"/>
    <p:sldId id="281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y-calend.ru/holidays/den-angliyskogo-yazyka" TargetMode="External"/><Relationship Id="rId2" Type="http://schemas.openxmlformats.org/officeDocument/2006/relationships/hyperlink" Target="http://www.roditeli.ua/semya/holidays_traditions/english_day_23_apri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nguagelink.ru/about/blogs/23_aprelya-mezhdunarodnyj_den_anglijskogo_yazyka/" TargetMode="External"/><Relationship Id="rId5" Type="http://schemas.openxmlformats.org/officeDocument/2006/relationships/hyperlink" Target="http://www.calend.ru/holidays/0/0/2806/" TargetMode="External"/><Relationship Id="rId4" Type="http://schemas.openxmlformats.org/officeDocument/2006/relationships/hyperlink" Target="http://arcticaoy.ru/fb.ru/article/192293/mejdunarodnyiy-den-angliyskogo-yazyik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ichmondcenterstage.com/event/richmond-shakespeare-macbeth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664" y="1744227"/>
            <a:ext cx="5976664" cy="362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9783" y="372018"/>
            <a:ext cx="7462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День английского языка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653" y="5196007"/>
            <a:ext cx="8856685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475" y="1172173"/>
            <a:ext cx="883882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История и традиции праздника для учащихся 5-11 классов</a:t>
            </a:r>
            <a:endParaRPr lang="ru-RU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9"/>
          <a:stretch/>
        </p:blipFill>
        <p:spPr bwMode="auto">
          <a:xfrm>
            <a:off x="0" y="1071"/>
            <a:ext cx="91536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6728" y="5733256"/>
            <a:ext cx="29161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Arial Black" panose="020B0A04020102020204" pitchFamily="34" charset="0"/>
              </a:rPr>
              <a:t>Othello</a:t>
            </a:r>
            <a:endParaRPr lang="ru-RU" sz="5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3" y="59917"/>
            <a:ext cx="446932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Кто может праздновать День английского языка в России? Да почти все жители страны, поскольку </a:t>
            </a:r>
            <a:r>
              <a:rPr lang="ru-RU" sz="24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English</a:t>
            </a:r>
            <a:r>
              <a:rPr lang="ru-RU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- один из самых изучаемых иностранных языков </a:t>
            </a:r>
            <a:endParaRPr lang="ru-RU" sz="2400" b="1" dirty="0" smtClean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родине Пушкина. Хотя в первую очередь поздравить с ним, наверное, стоит преподавателей, благодаря которым русскоговорящие дети и взрослые овладевают мировым средством коммуникации. </a:t>
            </a:r>
            <a:r>
              <a:rPr lang="ru-RU" sz="24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-</a:t>
            </a:r>
            <a:endParaRPr lang="ru-RU" sz="24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"/>
          <a:stretch/>
        </p:blipFill>
        <p:spPr bwMode="auto">
          <a:xfrm>
            <a:off x="4499992" y="-29010"/>
            <a:ext cx="4644008" cy="687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39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6964"/>
            <a:ext cx="52565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Понятно, что в школах можно приурочить к этой дате Неделю английского языка: вспомнить биографию Шекспира, организовать конкурс инсценировок англоязычных произведений или ответить на вопросы английской викторины. В некоторых учебных заведениях выпускают газеты, приуроченные к празднику, устраивают конкурсы эссе и стихотворений на английском языке, соревнования переводчиков. </a:t>
            </a: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1" y="-1143001"/>
            <a:ext cx="6858000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7564" y="836712"/>
            <a:ext cx="7848872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А как отметить праздник </a:t>
            </a:r>
            <a:endParaRPr lang="ru-RU" sz="3200" b="1" dirty="0" smtClean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32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семейном кругу? </a:t>
            </a:r>
            <a:endParaRPr lang="ru-RU" sz="3200" b="1" dirty="0" smtClean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3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Попробуйте </a:t>
            </a:r>
            <a:r>
              <a:rPr lang="ru-RU" sz="23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один вечер поговорить по-английски. </a:t>
            </a:r>
            <a:r>
              <a:rPr lang="ru-RU" sz="23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Включите </a:t>
            </a:r>
            <a:r>
              <a:rPr lang="ru-RU" sz="23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Beatles</a:t>
            </a:r>
            <a:r>
              <a:rPr lang="ru-RU" sz="23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3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Rolling</a:t>
            </a:r>
            <a:r>
              <a:rPr lang="ru-RU" sz="23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3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Stones</a:t>
            </a:r>
            <a:r>
              <a:rPr lang="ru-RU" sz="23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3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Prodigy</a:t>
            </a:r>
            <a:r>
              <a:rPr lang="ru-RU" sz="23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или </a:t>
            </a:r>
            <a:r>
              <a:rPr lang="ru-RU" sz="23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Spice</a:t>
            </a:r>
            <a:r>
              <a:rPr lang="ru-RU" sz="23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3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Girls</a:t>
            </a:r>
            <a:r>
              <a:rPr lang="ru-RU" sz="23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ru-RU" sz="23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Приготовьте бифштекс и пудинг.</a:t>
            </a:r>
            <a:r>
              <a:rPr lang="ru-RU" sz="23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Почитайте литературные шедевры "Король Лир", "Путешествие Гулливера", "Ярмарка тщеславия", "Властелин колец" или "Гарри Поттер". </a:t>
            </a:r>
            <a:r>
              <a:rPr lang="ru-RU" sz="23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Посмотрите фильм "Дети дороги", одну из серий "Шерлока", </a:t>
            </a:r>
            <a:r>
              <a:rPr lang="ru-RU" sz="23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или </a:t>
            </a:r>
            <a:r>
              <a:rPr lang="ru-RU" sz="23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милую британскую ленту "Приключения </a:t>
            </a:r>
            <a:r>
              <a:rPr lang="ru-RU" sz="23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Паддингтона</a:t>
            </a:r>
            <a:r>
              <a:rPr lang="ru-RU" sz="23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". </a:t>
            </a:r>
            <a:endParaRPr lang="ru-RU" sz="2300" b="1" dirty="0" smtClean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3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Разгадайте </a:t>
            </a:r>
            <a:r>
              <a:rPr lang="ru-RU" sz="23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английский </a:t>
            </a:r>
            <a:r>
              <a:rPr lang="ru-RU" sz="23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кроссворд…</a:t>
            </a:r>
            <a:endParaRPr lang="ru-RU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5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5430" y="16042"/>
            <a:ext cx="377991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Масса идей! Поздравьте с Днем английского языка друзей, знакомых, напишите открытки с прикольными английскими пожеланиями и поиграйте в какую-нибудь онлайн  игру на английском языке и проверьте свой английский в онлайн режиме!.. И вправду, масса идей, как отпраздновать День английского языка! </a:t>
            </a:r>
            <a:endParaRPr lang="ru-RU" sz="24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24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8"/>
          <a:stretch/>
        </p:blipFill>
        <p:spPr bwMode="auto">
          <a:xfrm>
            <a:off x="0" y="-12940"/>
            <a:ext cx="9144000" cy="687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28428"/>
            <a:ext cx="28083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Масса идей! </a:t>
            </a:r>
            <a:r>
              <a:rPr lang="ru-RU" sz="24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Представить только! Совершите виртуальную экскурсию по местам, откуда корни великого Шекспира. Сделайте себе и вашим друзьям настоящий праздник английского языка! Удачи!</a:t>
            </a:r>
            <a:endParaRPr lang="ru-RU" dirty="0"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beautiful-rose-day-wallpaper-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66" y="0"/>
            <a:ext cx="92850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905" y="332656"/>
            <a:ext cx="7508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 Днем английского языка, друзья!</a:t>
            </a:r>
            <a:endParaRPr lang="ru-RU" sz="2000" dirty="0"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490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3" y="2144087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www.roditeli.ua/semya/holidays_traditions/english_day_23_april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my-calend.ru/holidays/den-angliyskogo-yazyka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arcticaoy.ru/fb.ru/article/192293/mejdunarodnyiy-den-angliyskogo-yazyika.html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http://www.calend.ru/holidays/0/0/2806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en-US" dirty="0">
                <a:hlinkClick r:id="rId6"/>
              </a:rPr>
              <a:t>http://www.languagelink.ru/about/blogs/23_aprelya-mezhdunarodnyj_den_anglijskogo_yazyka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37142" y="528445"/>
            <a:ext cx="24697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Sources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5444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r="7308"/>
          <a:stretch/>
        </p:blipFill>
        <p:spPr bwMode="auto">
          <a:xfrm>
            <a:off x="0" y="-10182"/>
            <a:ext cx="9144000" cy="696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http://www.bluebird-electric.net/boats_images/Emblem_of_the_United_Nations_Flag_world_logo_blu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7685"/>
            <a:ext cx="2778231" cy="236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http://president-hotel.by/images/UK%20Fla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93" y="-702429"/>
            <a:ext cx="2717674" cy="271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956" y="501112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Традиция празднования дня английского языка  зародилась в 2010 году</a:t>
            </a:r>
            <a:r>
              <a:rPr lang="ru-RU" sz="24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lvl="0" algn="ctr"/>
            <a:r>
              <a:rPr lang="ru-RU" sz="24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Инициатор события – Департамент общественной </a:t>
            </a:r>
            <a:r>
              <a:rPr lang="ru-RU" sz="24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информации</a:t>
            </a:r>
          </a:p>
          <a:p>
            <a:pPr lvl="0" algn="ctr"/>
            <a:r>
              <a:rPr lang="ru-RU" sz="24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Организации Объединенных Наций.</a:t>
            </a:r>
            <a:endParaRPr lang="ru-RU" sz="24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5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96136" y="238454"/>
            <a:ext cx="3168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Дата торжества приурочена дню рождения величайшего национального драматурга, писателя и поэта Уильяма </a:t>
            </a:r>
            <a:r>
              <a:rPr lang="ru-RU" sz="24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Шекспира – 23 апреля. </a:t>
            </a:r>
            <a:endParaRPr lang="ru-RU" sz="24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78802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Из-под пера Шекспира вышло пять поэм, 10 хроник, 11 трагедий, 17 комедий и 154 сонета. В числе его произведений — известные любому цивилизованному жителю планеты «Ромео и Джульетта», «Отелло», «Гамлет, принц датский», «Король Лир» и другие. Благодаря широкому распространению английского языка, многие поклонники творчества Шекспира читают его книги в оригинале.</a:t>
            </a:r>
          </a:p>
          <a:p>
            <a:endParaRPr lang="ru-RU" sz="24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44" y="0"/>
            <a:ext cx="91735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61" y="4918"/>
            <a:ext cx="413995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На сегодняшний день английский считается «мировым языком» — на нем говорит более миллиарда человек в нескольких десятках стран. Это язык не только англичан, но и жителей США, Ирландии, Канады, Мальты, Австралии, Новой Зеландии. Он используется в качестве официального в некоторых государствах Азии и Африки. </a:t>
            </a:r>
          </a:p>
          <a:p>
            <a:endParaRPr lang="ru-RU" sz="24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8656" b="5496"/>
          <a:stretch/>
        </p:blipFill>
        <p:spPr bwMode="auto">
          <a:xfrm>
            <a:off x="0" y="2014"/>
            <a:ext cx="9193573" cy="685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238454"/>
            <a:ext cx="3995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508000">
                    <a:schemeClr val="accent5">
                      <a:satMod val="175000"/>
                      <a:alpha val="67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Англоязычное население планеты - </a:t>
            </a:r>
            <a:r>
              <a:rPr lang="ru-RU" sz="2400" b="1" dirty="0" err="1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508000">
                    <a:schemeClr val="accent5">
                      <a:satMod val="175000"/>
                      <a:alpha val="67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англофоны</a:t>
            </a:r>
            <a:r>
              <a:rPr lang="ru-RU" sz="24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508000">
                    <a:schemeClr val="accent5">
                      <a:satMod val="175000"/>
                      <a:alpha val="67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ru-RU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508000">
                    <a:schemeClr val="accent5">
                      <a:satMod val="175000"/>
                      <a:alpha val="67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Стоит отметить, что так называемый </a:t>
            </a:r>
            <a:r>
              <a:rPr lang="ru-RU" sz="24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508000">
                    <a:schemeClr val="accent5">
                      <a:satMod val="175000"/>
                      <a:alpha val="67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Standard</a:t>
            </a:r>
            <a:r>
              <a:rPr lang="ru-RU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508000">
                    <a:schemeClr val="accent5">
                      <a:satMod val="175000"/>
                      <a:alpha val="67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508000">
                    <a:schemeClr val="accent5">
                      <a:satMod val="175000"/>
                      <a:alpha val="67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English</a:t>
            </a:r>
            <a:r>
              <a:rPr lang="ru-RU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508000">
                    <a:schemeClr val="accent5">
                      <a:satMod val="175000"/>
                      <a:alpha val="67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— чистый лондонский диалект — со временем претерпел множество изменений в разных регионах, и нередко англичанину сложно бывает понять англоговорящего американца или австралийца. </a:t>
            </a:r>
          </a:p>
          <a:p>
            <a:pPr algn="r"/>
            <a:endParaRPr lang="ru-RU" sz="24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508000">
                  <a:schemeClr val="accent5">
                    <a:satMod val="175000"/>
                    <a:alpha val="67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19180"/>
            <a:ext cx="42484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 15 веке Уильям </a:t>
            </a:r>
            <a:r>
              <a:rPr lang="ru-RU" sz="2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Кэкстон</a:t>
            </a:r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печатает первую книгу на английском языке, </a:t>
            </a:r>
            <a:endParaRPr lang="en-US" sz="2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а </a:t>
            </a:r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 16-17, благодаря Уильяму Шекспиру, </a:t>
            </a:r>
            <a:endParaRPr lang="en-US" sz="2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по </a:t>
            </a:r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праву считающемуся основоположником литературного английского языка, и другим культурным деятелям, английский язык обогащается огромным количеством неологизмов, идиом и заимствований.</a:t>
            </a:r>
          </a:p>
        </p:txBody>
      </p:sp>
    </p:spTree>
    <p:extLst>
      <p:ext uri="{BB962C8B-B14F-4D97-AF65-F5344CB8AC3E}">
        <p14:creationId xmlns:p14="http://schemas.microsoft.com/office/powerpoint/2010/main" val="403312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26" cy="698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42119"/>
            <a:ext cx="30963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День английского языка, как и дни других языков, был назначен с целью укрепления традиций многоязычия во всем мире. Дни английского языка особо активно отмечаются в школах и университетах. </a:t>
            </a: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r="17318"/>
          <a:stretch/>
        </p:blipFill>
        <p:spPr bwMode="auto">
          <a:xfrm>
            <a:off x="0" y="0"/>
            <a:ext cx="9166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6447" y="260648"/>
            <a:ext cx="24737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4400" b="1" dirty="0">
                <a:solidFill>
                  <a:srgbClr val="FF3D32"/>
                </a:solidFill>
                <a:latin typeface="inherit"/>
                <a:hlinkClick r:id="rId3" tooltip="Richmond Shakespeare: Macbeth"/>
              </a:rPr>
              <a:t>Macbeth</a:t>
            </a:r>
            <a:endParaRPr lang="en-US" sz="4400" b="1" i="0" dirty="0">
              <a:solidFill>
                <a:srgbClr val="FF3D32"/>
              </a:solidFill>
              <a:effectLst/>
              <a:latin typeface="Verdan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848" y="454967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Дню английского языка посвящены </a:t>
            </a:r>
            <a:r>
              <a:rPr lang="ru-RU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самые разнообразные мероприятия и конкурсы на английском языке, раскрывающие ценность и значимость языка для всего мира и для современного, образованного человека </a:t>
            </a:r>
            <a:endParaRPr lang="ru-RU" sz="2400" b="1" dirty="0" smtClean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частности</a:t>
            </a:r>
            <a:r>
              <a:rPr lang="ru-RU" sz="24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4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632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25</cp:revision>
  <dcterms:created xsi:type="dcterms:W3CDTF">2016-01-10T12:56:23Z</dcterms:created>
  <dcterms:modified xsi:type="dcterms:W3CDTF">2016-04-14T21:08:58Z</dcterms:modified>
</cp:coreProperties>
</file>