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69" r:id="rId4"/>
    <p:sldId id="272" r:id="rId5"/>
    <p:sldId id="279" r:id="rId6"/>
    <p:sldId id="273" r:id="rId7"/>
    <p:sldId id="274" r:id="rId8"/>
    <p:sldId id="277" r:id="rId9"/>
    <p:sldId id="275" r:id="rId10"/>
    <p:sldId id="276" r:id="rId11"/>
    <p:sldId id="278" r:id="rId12"/>
    <p:sldId id="258" r:id="rId13"/>
    <p:sldId id="285" r:id="rId14"/>
    <p:sldId id="281" r:id="rId15"/>
    <p:sldId id="280" r:id="rId16"/>
    <p:sldId id="259" r:id="rId17"/>
    <p:sldId id="286" r:id="rId18"/>
    <p:sldId id="266" r:id="rId19"/>
    <p:sldId id="282" r:id="rId20"/>
    <p:sldId id="287" r:id="rId21"/>
    <p:sldId id="283" r:id="rId22"/>
    <p:sldId id="284" r:id="rId23"/>
    <p:sldId id="260" r:id="rId24"/>
    <p:sldId id="262" r:id="rId25"/>
    <p:sldId id="288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A48D8"/>
    <a:srgbClr val="800080"/>
    <a:srgbClr val="00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B334B2-59DD-46AE-A094-9C9D1912BB78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84FFB4-CE6B-44A4-A571-FBF964072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68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6559-6981-4BAA-92C0-594E881CAC32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C128-FCE3-4999-A224-424709A24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99560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36CC-16EA-4796-8320-F0D85E105062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2FDE-4327-4F81-92B7-0AA8F572D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10821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14AA-4F59-4C26-A1F0-C0A0C70C1782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E64F5-85A2-461D-800C-C139CEF2C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5308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1DD0-78D7-44A7-9B07-B5CEE62F61CF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C7A2-F35D-4F38-A155-C4CEE6A47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58770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F9C5-207F-46A4-A0DC-7EBFB81E759E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CE1B-2A6F-4119-9F93-A317F0E08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9758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3C1C-5A2E-4289-AF1D-33E7C3D0999A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0B35-ADAB-4DE5-B208-CEEDC202E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7491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726FF-1AEE-4418-8A58-8C6357671316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DCA7-FA4A-4854-B1FD-7B9EBE8F0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51915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6311-7C79-4AC3-96C7-A370FDD3DA6E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3F84-7F5A-4B1A-A2A0-80833D217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8957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3ADF-20CD-41A0-9D06-D64358B2913E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2082-8FF0-43CD-9222-BB1E9A397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77097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64F9-16F3-4741-8DD8-845F87BC9589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77A4-40C5-4D82-BBEA-B299255FA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51732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C9D0-56F4-4C42-9E8F-E4E427450402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15B81-2DCE-4E15-BF15-67FDC8941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3480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A6ED3D-B5BC-40AC-99B1-A56A1F272C81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4C0AA2-9882-4209-91FC-45C76EAF6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community/4989775/post341710698/" TargetMode="External"/><Relationship Id="rId2" Type="http://schemas.openxmlformats.org/officeDocument/2006/relationships/hyperlink" Target="https://ru.wikipedia.org/wiki/%D0%A1%D0%BA%D0%BE%D0%BC%D0%BE%D1%80%D0%BE%D1%8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078" y="764704"/>
            <a:ext cx="8316912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4400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Тема</a:t>
            </a:r>
            <a:r>
              <a:rPr lang="ru-RU" sz="4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:</a:t>
            </a:r>
            <a:endParaRPr lang="ru-RU" sz="48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Идут</a:t>
            </a:r>
            <a:r>
              <a:rPr lang="ru-RU" sz="8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8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по</a:t>
            </a:r>
            <a:r>
              <a:rPr lang="ru-RU" sz="8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8000" b="1" i="1" dirty="0">
                <a:solidFill>
                  <a:srgbClr val="FA4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Руси </a:t>
            </a:r>
            <a:r>
              <a:rPr lang="ru-RU" sz="8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с</a:t>
            </a:r>
            <a:r>
              <a:rPr lang="ru-RU" sz="8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к</a:t>
            </a:r>
            <a:r>
              <a:rPr lang="ru-RU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о</a:t>
            </a:r>
            <a:r>
              <a:rPr lang="ru-RU" sz="8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м</a:t>
            </a:r>
            <a:r>
              <a:rPr lang="ru-RU" sz="8000" b="1" i="1" dirty="0">
                <a:solidFill>
                  <a:srgbClr val="FA4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о</a:t>
            </a:r>
            <a:r>
              <a:rPr lang="ru-RU" sz="80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р</a:t>
            </a:r>
            <a:r>
              <a:rPr lang="ru-RU" sz="8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о</a:t>
            </a:r>
            <a:r>
              <a:rPr lang="ru-RU" sz="80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х</a:t>
            </a:r>
            <a:r>
              <a:rPr lang="ru-RU" sz="8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759748"/>
            <a:ext cx="5112568" cy="30982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55" y="116632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75868" y="5534561"/>
            <a:ext cx="28638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2016г.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" y="179388"/>
            <a:ext cx="911225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Скоморохи упоминаются в различных русских былинах. О гуслях, как непременной принадлежности скоморохов, упоминается в старинных русских песнях и былинах Владимирова цикла. В историческом аспекте скоморохи известны прежде всего в качестве представителей народного музыкального искусства. </a:t>
            </a:r>
          </a:p>
        </p:txBody>
      </p:sp>
      <p:pic>
        <p:nvPicPr>
          <p:cNvPr id="12291" name="Picture 4" descr="9713803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101342" cy="447906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7316788" y="595153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В.И.Семенов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Скоморохи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7325" y="147638"/>
            <a:ext cx="5111750" cy="3425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Княжескую потеху изображают фрески Софийского собора в Киеве (1037). На одной три пляшущих скомороха. На другой трое музыкантов. Тут же два акробата-эквилибриста. Рядом музыкант со струнным инструментом. Еще на фреске представлены травля медведя и белки или охота на них</a:t>
            </a:r>
          </a:p>
        </p:txBody>
      </p:sp>
      <p:pic>
        <p:nvPicPr>
          <p:cNvPr id="13318" name="Picture 6" descr="http://artyx.ru/books/item/f00/s00/z0000031/pic/00005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20"/>
          <a:stretch/>
        </p:blipFill>
        <p:spPr bwMode="auto">
          <a:xfrm>
            <a:off x="35496" y="44624"/>
            <a:ext cx="4063351" cy="30963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4925" y="4505325"/>
            <a:ext cx="1908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Музыканты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скоморохи.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Прорись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 фрески Софийского собора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Киеве.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1037г.</a:t>
            </a:r>
          </a:p>
        </p:txBody>
      </p:sp>
      <p:pic>
        <p:nvPicPr>
          <p:cNvPr id="13319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7994" y="3429000"/>
            <a:ext cx="6900470" cy="338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0" y="2927350"/>
            <a:ext cx="414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Охота на медведя. Фреска башни Софийского собора в Киеве. XI в.</a:t>
            </a:r>
          </a:p>
        </p:txBody>
      </p:sp>
      <p:pic>
        <p:nvPicPr>
          <p:cNvPr id="9" name="Picture 4" descr="http://proznanie.ru/photo/image130486258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3429000"/>
            <a:ext cx="6592469" cy="34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6875463" y="5405438"/>
            <a:ext cx="197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Ф.Н.Рисс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Скоморохи в деревне.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1857г.</a:t>
            </a:r>
          </a:p>
        </p:txBody>
      </p:sp>
      <p:pic>
        <p:nvPicPr>
          <p:cNvPr id="14342" name="Picture 2" descr="http://upload.wikimedia.org/wikipedia/commons/e/ee/Franz_Riss_Skomorokhs_in_a_village.jpg?uselang=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5616575" cy="414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Овал 1"/>
          <p:cNvSpPr/>
          <p:nvPr/>
        </p:nvSpPr>
        <p:spPr>
          <a:xfrm>
            <a:off x="250825" y="285750"/>
            <a:ext cx="8750300" cy="7350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Виды представлений скоморохов</a:t>
            </a:r>
            <a:endParaRPr lang="ru-RU" sz="2800" i="1" spc="-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19700" y="1512888"/>
            <a:ext cx="2952750" cy="6842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цирковые</a:t>
            </a:r>
            <a:endParaRPr lang="ru-RU" sz="2800" i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5475" y="1512888"/>
            <a:ext cx="4319588" cy="6842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драматические</a:t>
            </a:r>
            <a:endParaRPr lang="ru-RU" sz="2800" i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>
            <a:stCxn id="2" idx="4"/>
            <a:endCxn id="9" idx="0"/>
          </p:cNvCxnSpPr>
          <p:nvPr/>
        </p:nvCxnSpPr>
        <p:spPr>
          <a:xfrm flipH="1">
            <a:off x="2786063" y="1020763"/>
            <a:ext cx="1839912" cy="492125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4"/>
            <a:endCxn id="6" idx="0"/>
          </p:cNvCxnSpPr>
          <p:nvPr/>
        </p:nvCxnSpPr>
        <p:spPr>
          <a:xfrm>
            <a:off x="4625975" y="1020763"/>
            <a:ext cx="2070100" cy="492125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093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Известно, что еще в 1571 г. набирали «веселых людей» для государственной потехи, а в начале 17 столетия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скоромошья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труппа состояла при Потешной палате, сооруженной в Москве царем Михаилом Федоровичем. Тогда же в начале 17 в. скоморошьи труппы были у князей Ивана Шуйского, Дмитрия Пожарского и др. </a:t>
            </a:r>
          </a:p>
        </p:txBody>
      </p:sp>
      <p:pic>
        <p:nvPicPr>
          <p:cNvPr id="15363" name="Picture 2" descr="http://content.foto.mail.ru/mail/yu.ra/_blogs/i-15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342" y="2276872"/>
            <a:ext cx="5491162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3563938" y="6021388"/>
            <a:ext cx="4103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Н.Неврев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Шут. Опальный боярин. 1891г.</a:t>
            </a:r>
          </a:p>
        </p:txBody>
      </p:sp>
      <p:pic>
        <p:nvPicPr>
          <p:cNvPr id="15365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9512"/>
            <a:ext cx="3317997" cy="45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1288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массив русских скоморохов составили народные потешники. Их внешний вид говорил о занятиях «бесовским» промыслом. Также в своих выступлениях они часто прибегали к маскам. Гусельники-скоморохи не только играли на своих инструментах, но одновременно «сказывали» произведения русской народной поэзии. </a:t>
            </a:r>
          </a:p>
        </p:txBody>
      </p:sp>
      <p:pic>
        <p:nvPicPr>
          <p:cNvPr id="16387" name="Picture 2" descr="http://gifakt.ru/wp-content/uploads/2012/12/84018317_4396855_372030_original_1_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2742" y="2476940"/>
            <a:ext cx="6379197" cy="3894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Стрежбецкая Татьяна. Скоморох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213" y="2391442"/>
            <a:ext cx="2858677" cy="4014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275" y="6245225"/>
            <a:ext cx="28273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Гусельники-скоморохи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4427538" y="6186488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Скоморохи Древней Руси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ходу своих выступлений они вводили «разговорные» номера и становились народными сатириками. В этом качестве скоморохи сыграли огромную роль в процессе формирования русской народной драмы 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17488" y="6376988"/>
            <a:ext cx="3275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М.Н.Щрилев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коморохи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7412" name="Picture 2" descr="http://s017.radikal.ru/i438/1112/0f/0ff4e7104f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508" y="1737344"/>
            <a:ext cx="3519388" cy="47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1813224"/>
            <a:ext cx="5239876" cy="43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4103688" y="60928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А.М.Васнецов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Медведчики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(развлечение). 1911г.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0" y="131763"/>
            <a:ext cx="914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Скоморохи. как действующие лица, выступают во многих </a:t>
            </a:r>
            <a:r>
              <a:rPr lang="ru-RU" sz="2400" b="1" spc="-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былинах Севера. Известна былина «</a:t>
            </a:r>
            <a:r>
              <a:rPr lang="ru-RU" sz="2400" b="1" spc="-3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Вавила</a:t>
            </a:r>
            <a:r>
              <a:rPr lang="ru-RU" sz="2400" b="1" spc="-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скоморохи»,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 которой в том, что скоморохи зовут с собой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скоморошить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пахаря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Вавилу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сажают его на царство.  </a:t>
            </a: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3813175" y="5300663"/>
            <a:ext cx="183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Персонаж из былины "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Вавила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и скоморохи"</a:t>
            </a:r>
          </a:p>
        </p:txBody>
      </p:sp>
      <p:pic>
        <p:nvPicPr>
          <p:cNvPr id="18436" name="Picture 4" descr="Куклы ВАВИЛА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1665376"/>
            <a:ext cx="3456384" cy="51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3643313" y="2133600"/>
            <a:ext cx="1865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Иллюстрация к былине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Вавило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и скоморохи»</a:t>
            </a:r>
          </a:p>
        </p:txBody>
      </p:sp>
      <p:pic>
        <p:nvPicPr>
          <p:cNvPr id="18438" name="Picture 6" descr="http://img-fotki.yandex.ru/get/6714/78082870.1dc/0_a47ab_7454ebf1_X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704956" cy="51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0" y="122238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на музыкальных инструментах, песни и пляски увязывались с обычаями народного маскарада. Обрядное переодевание известно с древности. Народ не отказывался от своих привычек, от любимых святочных увеселений, заводилами которых являлись скоморохи. </a:t>
            </a:r>
          </a:p>
        </p:txBody>
      </p:sp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6948488" y="5516563"/>
            <a:ext cx="2195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А.П.Васнецов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Скоморохи. 1904г.</a:t>
            </a:r>
          </a:p>
        </p:txBody>
      </p:sp>
      <p:pic>
        <p:nvPicPr>
          <p:cNvPr id="19460" name="Picture 4" descr="http://s017.radikal.ru/i401/1112/f4/d2f1d08cdd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081451"/>
            <a:ext cx="5946431" cy="46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9126538" cy="240030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8000" indent="-2880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spc="-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Скоморох-</a:t>
            </a:r>
            <a:r>
              <a:rPr lang="ru-RU" sz="2400" b="1" spc="-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гудец</a:t>
            </a:r>
            <a:r>
              <a:rPr lang="ru-RU" sz="2400" b="1" spc="-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(гусельник, домрачей, волынщик), игрок </a:t>
            </a:r>
            <a:r>
              <a:rPr lang="ru-RU" sz="2400" b="1" spc="-6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плясок превратился в музыканта-инструменталиста. </a:t>
            </a:r>
          </a:p>
          <a:p>
            <a:pPr marL="288000" indent="-2880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Скоморох-плясун превращается в танцора, оставив следы своего искусства в народных плясках.</a:t>
            </a:r>
          </a:p>
          <a:p>
            <a:pPr marL="288000" indent="-2880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spc="-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Скоморох-</a:t>
            </a:r>
            <a:r>
              <a:rPr lang="ru-RU" sz="2400" b="1" spc="-4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смехотворец</a:t>
            </a:r>
            <a:r>
              <a:rPr lang="ru-RU" sz="2400" b="1" spc="-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превратился в артиста, но </a:t>
            </a:r>
            <a:r>
              <a:rPr lang="ru-RU" sz="2400" b="1" spc="-6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воспо-минание</a:t>
            </a:r>
            <a:r>
              <a:rPr lang="ru-RU" sz="2400" b="1" spc="-6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нем уцелело в форме святочных потех и шуток.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19113" y="543560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Скоморох-гудец</a:t>
            </a:r>
            <a:endParaRPr lang="ru-RU" sz="1800" b="1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0484" name="Picture 4" descr="http://rusmudr.ru/wp-content/uploads/2012/07/image006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2565224"/>
            <a:ext cx="3107864" cy="29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08800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2889272"/>
            <a:ext cx="3024336" cy="29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1075" y="5724525"/>
            <a:ext cx="2209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Скоморох-плясун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8225" y="6092825"/>
            <a:ext cx="30257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Скоморох-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смехотворец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Кукольники (палех).</a:t>
            </a:r>
          </a:p>
        </p:txBody>
      </p:sp>
      <p:pic>
        <p:nvPicPr>
          <p:cNvPr id="20488" name="Picture 6" descr="http://s017.radikal.ru/i409/1112/2c/69e9881f426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612" y="3284984"/>
            <a:ext cx="2989892" cy="29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XVII в. искусство скоморохов снова поднялось, возродилось, но уже в форме балагана, ярмарочного театра.  Именно искусство плясунов-скоморохов указало путь национального самоопределения русского народно-сценического танца и развития русского балета.</a:t>
            </a:r>
          </a:p>
        </p:txBody>
      </p:sp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179388" y="5732463"/>
            <a:ext cx="1944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В.В.Рябчиков. Скоморохи с медведем.</a:t>
            </a:r>
          </a:p>
        </p:txBody>
      </p:sp>
      <p:pic>
        <p:nvPicPr>
          <p:cNvPr id="21508" name="Picture 4" descr="http://img12.imageshost.ru/img/2011/02/28/image_4d6b8ab6a3f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127631"/>
            <a:ext cx="5992093" cy="4592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" y="180975"/>
            <a:ext cx="9036050" cy="3032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</a:t>
            </a:r>
          </a:p>
          <a:p>
            <a:pPr marL="540000" indent="-288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находятся промыслы резьбы по кости? </a:t>
            </a:r>
          </a:p>
          <a:p>
            <a:pPr marL="540000" indent="-288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Гжель? </a:t>
            </a:r>
          </a:p>
          <a:p>
            <a:pPr marL="540000" indent="-288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центры изготовления лаковых миниатюр. </a:t>
            </a:r>
          </a:p>
          <a:p>
            <a:pPr marL="540000" indent="-288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отличие изделий из этих мест?</a:t>
            </a:r>
          </a:p>
          <a:p>
            <a:pPr marL="540000" indent="-288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Хохлома? </a:t>
            </a:r>
          </a:p>
          <a:p>
            <a:pPr marL="540000" indent="-288000" eaLnBrk="1" hangingPunct="1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финифть? Где изготавливали финифть?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5" descr="http://www.cultnord.ru/mUserFiles/Image/1/3_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269828"/>
            <a:ext cx="2267744" cy="31115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http://rfz.ru/catalog/Kuvchin%20Rodnik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3685303"/>
            <a:ext cx="1554322" cy="312807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 (528x698, 148Kb)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0485" y="3681376"/>
            <a:ext cx="2003843" cy="313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 descr="http://s48.radikal.ru/i121/1104/65/28cacf1301b2.jp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2425" y="3249328"/>
            <a:ext cx="1619226" cy="313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http://www.piromagazin.ru/img/fed/211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563" y="3249761"/>
            <a:ext cx="17145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64436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Народные гулянья с участием скоморохов в наши дни.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09550"/>
            <a:ext cx="546735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Продолжателями скоморошьих представлений были игрища — короткие народные театральные представления сатирического характера. Основными выразительными средствами игрищ были пляски и пантомима. </a:t>
            </a:r>
          </a:p>
        </p:txBody>
      </p:sp>
      <p:pic>
        <p:nvPicPr>
          <p:cNvPr id="22532" name="Picture 4" descr="http://87.img.avito.st/1280x960/66777288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4250" y="2953766"/>
            <a:ext cx="4035298" cy="36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http://www.pozitiffspb.ru/img_loaded/product/m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651317" cy="273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http://img-fotki.yandex.ru/get/6433/62921156.7/0_a30a6_e59a837_XXL.jpeg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53766"/>
            <a:ext cx="5013838" cy="36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274638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Разновидностью русской народной кукольной комедии,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которой большое место занимал танец, был театр Петрушки. В кукольной петрушечной комедии танцевал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Петрушка, и его жена, и остальные персонажи. </a:t>
            </a:r>
          </a:p>
        </p:txBody>
      </p:sp>
      <p:pic>
        <p:nvPicPr>
          <p:cNvPr id="23555" name="Picture 4" descr="http://www.ntkskaz.ru/files/20-/2523e416275fcfe88af8214078f76f6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509895" cy="46805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http://booth.ru/petrushka/resources/images/medium/_6509936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5" y="1844824"/>
            <a:ext cx="5391500" cy="46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81750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Театральные представления Петрушки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193675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Образы скоморохов созданы в операх 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Рогнеда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А.Н.Серова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«Снегурочка» и «Садко»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Н.А.Римского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-Корсакова, «Князь Игорь»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А.П.Бородина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русские национальные краски, и новые движения, и новый пластический рисунок.</a:t>
            </a:r>
          </a:p>
        </p:txBody>
      </p:sp>
      <p:pic>
        <p:nvPicPr>
          <p:cNvPr id="24579" name="Picture 4" descr="http://i1.ytimg.com/vi/FOaEGl_2Jeg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55624"/>
            <a:ext cx="7948248" cy="44697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81750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 со скоморохами из оперы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Н.А.Римского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-Корсакова «Снегурочка» 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79388" y="185738"/>
            <a:ext cx="5400675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 тусклым дорогам идут скоморохи,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 главному шляху, по малой дороге.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Отвергнуты церковью, признаны Богом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 русским дорогам идут скоморохи...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Что могут они? - Потешать, скоморохи.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Что могут они? - Рассмешить, скоморохи.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 могут ли что-то решить скоморохи,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Какие вопросы, в какие эпохи...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Пойдут они в город, посмотрятся, где бы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Устроить им игрища утречком рано,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Для красных Петрушек поставить вертепы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Поближе к базару, подальше от храма.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Забудет старуха невзгоды и беды,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Забудут холопы кабальные ети,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Забудет боярин войну и победы,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Когда затанцуют козлы и медведи.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Пусть к злобе и мести взывают пророки,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Пускай кулаки воздвигают над веком.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Народу надежду внушат скоморохи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смехом его напитают, как млеком.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Воспрянет старуха с козой на аркане,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Торговые люди, стрельцы, лесорубы.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даже боярин в брусничном кафтане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ангелы грянут в небесные трубы.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 тусклым дорогам идут скоморохи,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 главному шляху, по малой дороге.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Отвергнуты церковью, признаны Богом</a:t>
            </a:r>
          </a:p>
          <a:p>
            <a:pPr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 русским дорогам идут скоморохи...</a:t>
            </a:r>
          </a:p>
        </p:txBody>
      </p:sp>
      <p:pic>
        <p:nvPicPr>
          <p:cNvPr id="2560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188640"/>
            <a:ext cx="4179069" cy="65491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3" y="115888"/>
            <a:ext cx="914400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 </a:t>
            </a:r>
          </a:p>
          <a:p>
            <a:pPr marL="504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такие скоморохи?</a:t>
            </a:r>
          </a:p>
          <a:p>
            <a:pPr marL="504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произведениях Древней Руси упоминаются скоморохи?</a:t>
            </a:r>
          </a:p>
          <a:p>
            <a:pPr marL="504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видам народного искусства положило  начало скоморошество?</a:t>
            </a:r>
          </a:p>
          <a:p>
            <a:pPr marL="504000" indent="-324000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произведениях каких мастеров используется образ скомороха?</a:t>
            </a:r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949575"/>
            <a:ext cx="28686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" y="3286125"/>
            <a:ext cx="48958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560840" cy="4512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Литература.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Учебник 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«Мировая художественная культура». 7-9 классы: Базовый уровень.  </a:t>
            </a:r>
            <a:r>
              <a:rPr lang="ru-RU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Г.И.Данилова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Москва. Дрофа. 2010 год.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Мир </a:t>
            </a:r>
            <a:r>
              <a:rPr lang="ru-RU" sz="2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художественной культуры (поурочное планирование), 8 класс. </a:t>
            </a:r>
            <a:r>
              <a:rPr lang="ru-RU" sz="2000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Н.Н.Куцман</a:t>
            </a:r>
            <a:r>
              <a:rPr lang="ru-RU" sz="2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Волгоград. Корифей. 2009 год.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Википедия – 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wikipedia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org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wiki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BE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BC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BE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1%80%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BE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1%85</a:t>
            </a:r>
            <a:endParaRPr lang="ru-RU" sz="16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http://www.liveinternet.ru/community/4989775/post341710698/</a:t>
            </a:r>
            <a:endParaRPr lang="ru-RU" sz="16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13549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575" y="404813"/>
            <a:ext cx="5832475" cy="59912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Есть на земле высокое искусство —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Будить в народе дремлющие чувства,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требуя даров и предпочтенья,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 слушали тебя не из почтенья,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Чтоб, слыша раз, послушали и снова,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 ни одно не позабыли слово,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в душе — не на руках!— носили.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о такой мечтал словесной силе?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Но, не смущаясь гомоном и гамом,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площади меж лавками и храмом,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Где блеют маски и скрежещут доски,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Сумей взойти на шаткие подмостки,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великан в неистовстве упрямом!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Пускай тебя за скомороха примут,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Пускай тебя на смех они подымут,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Пусть принимают за канатоходца,—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Употреби высокое искусство —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Будить и в них их дремлющее чувство.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если у тебя оно найдется, </a:t>
            </a:r>
          </a:p>
          <a:p>
            <a:pPr algn="r">
              <a:lnSpc>
                <a:spcPts val="2300"/>
              </a:lnSpc>
              <a:defRPr/>
            </a:pPr>
            <a:r>
              <a:rPr lang="ru-RU" sz="21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 и у них, наверное, проснется</a:t>
            </a: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3744913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964612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работа.</a:t>
            </a:r>
          </a:p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«Скоморох,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скоморошка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музыкант, дудочник,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чудочник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волынщик, гусляр, промышляющий пляской с песнями, шутками и фокусами, актер, комедиант, потешник, медвежатник, ломака, шут».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3800" y="2497138"/>
            <a:ext cx="4140200" cy="35401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rgbClr val="FA48D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СКОМОРОХИ – странствующие актеры древней Руси, певцы, острословы, музыканты, исполнители сценок, дрессировщики, акробаты.</a:t>
            </a: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5116513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948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Скоморохи известны с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в., популярность получили в </a:t>
            </a:r>
          </a:p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XV-XVII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вв. Подвергались гонениям со стороны церкви и гражданских властей. Популярные персонажи русского фольклора, герои множества народных поговорок. На Руси они впервые упоминаются в первоначальной русской летописи как участники княжеской потехи.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85000" y="3933825"/>
            <a:ext cx="2195513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Скоморохи. Гравюра из книги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А.Олеария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«Описание путешествия </a:t>
            </a:r>
          </a:p>
          <a:p>
            <a:pPr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Московию…». Середина </a:t>
            </a:r>
          </a:p>
          <a:p>
            <a:pPr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1630-х – первая пол. 1640-х гг.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76872"/>
            <a:ext cx="6696744" cy="454016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9140825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сих пор не выяснено значение и происхождение самого слова «скоморох». Существует много версий:</a:t>
            </a:r>
          </a:p>
          <a:p>
            <a:pPr marL="342900" indent="-324000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глагола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скомати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производить шум;</a:t>
            </a:r>
          </a:p>
          <a:p>
            <a:pPr marL="342900" indent="-324000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арабского слова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масхара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замаскированный шут;</a:t>
            </a:r>
          </a:p>
          <a:p>
            <a:pPr marL="342900" indent="-324000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византийского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скоммарх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мастер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смехотворства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24000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spc="-1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ученые считали, что скоморохи на Русь пришли из Византии.</a:t>
            </a:r>
          </a:p>
        </p:txBody>
      </p:sp>
      <p:pic>
        <p:nvPicPr>
          <p:cNvPr id="7172" name="Picture 4" descr="http://rusmudr.ru/wp-content/uploads/2012/07/image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10" y="2298181"/>
            <a:ext cx="6832878" cy="441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7164388" y="4365625"/>
            <a:ext cx="1979612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А.Васнецов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</a:p>
          <a:p>
            <a:pPr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Всехсвятский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каменный мост. Скоморохи». Москва конца XVII века.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средние века при дворах германских властителей были потешники, паяцы и дураки, носившие разнообразные греко-римские клички, их чаще всего звали «жонглерами». Они стали собираться в труппы – «коллегии. Обычно они являлись участниками пиров, свадебных и погребальных обрядов, различных праздников. </a:t>
            </a:r>
          </a:p>
        </p:txBody>
      </p:sp>
      <p:pic>
        <p:nvPicPr>
          <p:cNvPr id="9219" name="Picture 4" descr="http://900igr.net/datai/mkhk/Teatr-Srednevekovja/0006-004-ZHongler-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06" y="2348880"/>
            <a:ext cx="3490606" cy="42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www.k2x2.info/kulturologija/populjarnaja_istorija_teatra/pic_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412" y="2315815"/>
            <a:ext cx="5101476" cy="42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381750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Средневековые жонглеры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3" y="260350"/>
            <a:ext cx="4679950" cy="615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Особенностью византийских и западных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глумотворцев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бродячий образ жизни. Во время скитаний по свету как византийские, так и западные «веселые люди» заходили в русские города.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скоморохах сохранилось немало свидетельств в древней письменности. О них упоминается в Повести временных лет (1068). Скоморохи составляли артели, или дружины, и бродили «ватагами» для своего промысла. </a:t>
            </a:r>
          </a:p>
        </p:txBody>
      </p:sp>
      <p:pic>
        <p:nvPicPr>
          <p:cNvPr id="10243" name="Picture 4" descr="Поликарпова Анна. Скоморохи №1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369" y="333375"/>
            <a:ext cx="4220047" cy="5621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4711700" y="5954713"/>
            <a:ext cx="421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А.Поликарпова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"Уличные музыканты. Скоморохи"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скоморохов бродячих, были скоморохи оседлые,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основном, боярские и княжеские. Именно последним многим обязана народная комедия. Скоморохи являлись также в виде кукольников. Представления кукольной комедии, сопровождавшиеся показыванием медведя и «козы», давались на Руси с давних пор.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7596188" y="4975225"/>
            <a:ext cx="15462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Адам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Олеарий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Кукольник. Гравюра. 1643г.</a:t>
            </a:r>
          </a:p>
        </p:txBody>
      </p:sp>
      <p:pic>
        <p:nvPicPr>
          <p:cNvPr id="11268" name="Picture 4" descr="http://upload.wikimedia.org/wikipedia/commons/0/01/Olearius_puppete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50" y="2204863"/>
            <a:ext cx="6716702" cy="460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1468</Words>
  <Application>Microsoft Office PowerPoint</Application>
  <PresentationFormat>Экран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79</cp:revision>
  <dcterms:created xsi:type="dcterms:W3CDTF">2011-02-19T07:10:51Z</dcterms:created>
  <dcterms:modified xsi:type="dcterms:W3CDTF">2016-04-15T14:21:58Z</dcterms:modified>
</cp:coreProperties>
</file>