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op-antropos.com/history/20-century/item/297-kosmonavtk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s012.radikal.ru/i319/1604/ba/47ffb54b39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264" y="0"/>
            <a:ext cx="10955750" cy="68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657" y="4169688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8102" y="2252530"/>
            <a:ext cx="883882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Фотогалерея женщин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космонавтов и астронавтов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Первая серия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05197"/>
            <a:ext cx="9177512" cy="212365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Улыбки 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космических леди</a:t>
            </a:r>
            <a:endParaRPr lang="ru-RU" sz="6600" b="1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48360"/>
            <a:ext cx="4035723" cy="516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843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8-я женщина-космонавт - американка Шеннон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Лусид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Shannon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Lucid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14 января 1943), побывавшая в космосе 5 раз (в 1985, 1989, 1991, 1993, 1996 годах), включая полёт на станции "Мир" продолжительностью 188 суток (март — сентябрь 1996 г.).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17004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48468" y="112474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9-я женщина-космонавт - американка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Бонни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Джинн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Данбар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Bonnie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Jeanne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Dunbar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3 марта 1949), побывавшая в космосе 5 раз (в 1985, 1990, 1992, 1995, 1998 годах).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58" y="908720"/>
            <a:ext cx="393343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14145"/>
            <a:ext cx="48957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10-я женщина-космонавт - американка Мэри Луиз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Клив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Mary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Louise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Cleave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5 февраля 1947), побывавшая в космосе дважды: в 1985 и 1989 годах.</a:t>
            </a: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19"/>
            <a:ext cx="3958883" cy="50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917337"/>
            <a:ext cx="475252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Американка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Криста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МакОлифф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Christa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McAuliffe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(2 сентября 1948 - 28 января 1986) стала 11-й женщиной, полетевшей в космос, однако её не принято включать в списки женщин-космонавтов, т.к. она не достигла границы космоса (высоты 100 км), т.к.  корабль "Челленджер", в котором она летела, взорвался на 73-й секунде полета, успев набрать высоту 14 км. Все члены экипажа погибли.</a:t>
            </a: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960490" cy="502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20024"/>
            <a:ext cx="482453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>
                <a:solidFill>
                  <a:srgbClr val="000099"/>
                </a:solidFill>
                <a:latin typeface="Arial Black" panose="020B0A04020102020204" pitchFamily="34" charset="0"/>
              </a:rPr>
              <a:t>11-я женщина-космонавт - американка Эллен Луиза </a:t>
            </a:r>
            <a:r>
              <a:rPr lang="ru-RU" sz="29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Шулман</a:t>
            </a:r>
            <a:r>
              <a:rPr lang="ru-RU" sz="2900" dirty="0">
                <a:solidFill>
                  <a:srgbClr val="000099"/>
                </a:solidFill>
                <a:latin typeface="Arial Black" panose="020B0A04020102020204" pitchFamily="34" charset="0"/>
              </a:rPr>
              <a:t> Бейкер / </a:t>
            </a:r>
            <a:r>
              <a:rPr lang="ru-RU" sz="2900" dirty="0" err="1">
                <a:solidFill>
                  <a:srgbClr val="000099"/>
                </a:solidFill>
                <a:latin typeface="Arial Black" panose="020B0A04020102020204" pitchFamily="34" charset="0"/>
              </a:rPr>
              <a:t>Ellen</a:t>
            </a:r>
            <a:r>
              <a:rPr lang="ru-RU" sz="29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900" dirty="0" err="1">
                <a:solidFill>
                  <a:srgbClr val="000099"/>
                </a:solidFill>
                <a:latin typeface="Arial Black" panose="020B0A04020102020204" pitchFamily="34" charset="0"/>
              </a:rPr>
              <a:t>Louise</a:t>
            </a:r>
            <a:r>
              <a:rPr lang="ru-RU" sz="29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9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Shulman</a:t>
            </a:r>
            <a:r>
              <a:rPr lang="ru-RU" sz="29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900" dirty="0" err="1">
                <a:solidFill>
                  <a:srgbClr val="000099"/>
                </a:solidFill>
                <a:latin typeface="Arial Black" panose="020B0A04020102020204" pitchFamily="34" charset="0"/>
              </a:rPr>
              <a:t>Baker</a:t>
            </a:r>
            <a:r>
              <a:rPr lang="ru-RU" sz="29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27 апреля 1953), побывавшая в космосе трижды (в 1989, 1992 и 1995 годах).</a:t>
            </a: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4020319" cy="50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08720"/>
            <a:ext cx="49685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12-я женщина-космонавт - американка Кэтрин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Райан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Корделл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Торнтон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Kathryn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Ryan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Cordell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Thornton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17 августа 1952). Совершила 4 космических полёта (1989, 1992, 1993, 1995), провела 40 суток на орбите. Кэтрин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Торнтон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- третья женщина, побывавшая в открытом космосе, она провела там 21 час.</a:t>
            </a: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28983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909862"/>
            <a:ext cx="46085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700" dirty="0">
                <a:solidFill>
                  <a:srgbClr val="000099"/>
                </a:solidFill>
                <a:latin typeface="Arial Black" panose="020B0A04020102020204" pitchFamily="34" charset="0"/>
              </a:rPr>
              <a:t>13-я женщина-космонавт - американка Марша Сью </a:t>
            </a:r>
            <a:r>
              <a:rPr lang="ru-RU" sz="2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Айвинс</a:t>
            </a:r>
            <a:r>
              <a:rPr lang="ru-RU" sz="27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Marsha</a:t>
            </a:r>
            <a:r>
              <a:rPr lang="ru-RU" sz="27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Sue</a:t>
            </a:r>
            <a:r>
              <a:rPr lang="ru-RU" sz="27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Ivins</a:t>
            </a:r>
            <a:r>
              <a:rPr lang="ru-RU" sz="27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15 апреля 1951). Пять раз летала в космос: в 1990, 1992, 1994, 1997 и 2001 годах. В общей сложности провела в космосе более 55 суток.</a:t>
            </a: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47" y="908720"/>
            <a:ext cx="424895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560" y="90872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14-я женщина-космонавт - американка Линда Максин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Годвин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Linda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Maxine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Godwin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 июля 1952). Совершила 4 космических полёта (1991, 1994, 1996 и 2001 годы), проведя 38 суток на орбите. Линда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Годвин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- четвёртая женщина, побывавшая в открытом космосе, она провела там 10 часов.</a:t>
            </a: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70287"/>
            <a:ext cx="3841177" cy="552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878905"/>
            <a:ext cx="504056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15-я женщина-космонавт и первая женщина из Великобритании, побывавшая в космосе - Хелен Патриция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Шарман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Helen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Patricia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Sharman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30 мая 1963). 18 мая 1991 года совершила космический полёт на орбитальную станцию "Мир" на космическом корабле Союз ТМ-12. 12 апреля 2011 года Указом Президента Российской Федерации награждена медалью "За заслуги в освоении космоса".</a:t>
            </a: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41" y="924474"/>
            <a:ext cx="4532659" cy="500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21621"/>
            <a:ext cx="43853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0099"/>
                </a:solidFill>
                <a:latin typeface="Arial Black" panose="020B0A04020102020204" pitchFamily="34" charset="0"/>
              </a:rPr>
              <a:t>16-я женщина-космонавт - американка Тамара Элизабет </a:t>
            </a:r>
            <a:r>
              <a:rPr lang="ru-RU" sz="22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Джерниган</a:t>
            </a:r>
            <a:r>
              <a:rPr lang="ru-RU" sz="2200" b="1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2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Tamara</a:t>
            </a:r>
            <a:r>
              <a:rPr lang="ru-RU" sz="2200" b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2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Elizabeth</a:t>
            </a:r>
            <a:r>
              <a:rPr lang="ru-RU" sz="2200" b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2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Jernigan</a:t>
            </a:r>
            <a:r>
              <a:rPr lang="ru-RU" sz="2200" b="1" dirty="0">
                <a:solidFill>
                  <a:srgbClr val="000099"/>
                </a:solidFill>
                <a:latin typeface="Arial Black" panose="020B0A04020102020204" pitchFamily="34" charset="0"/>
              </a:rPr>
              <a:t> (род. 7 мая 1959), пять раз побывавшая в космосе (в 1991, 1992, 1995, 1996, 1999 годах), проведя на орбите более 63 суток и 8 часов в открытом космосе (Тамара </a:t>
            </a:r>
            <a:r>
              <a:rPr lang="ru-RU" sz="22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Джерниган</a:t>
            </a:r>
            <a:r>
              <a:rPr lang="ru-RU" sz="2200" b="1" dirty="0">
                <a:solidFill>
                  <a:srgbClr val="000099"/>
                </a:solidFill>
                <a:latin typeface="Arial Black" panose="020B0A04020102020204" pitchFamily="34" charset="0"/>
              </a:rPr>
              <a:t> - пятая женщина в открытом космосе).</a:t>
            </a: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821" y="476672"/>
            <a:ext cx="8819093" cy="55748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Начиная с 1963 года, когда Валентина Терешкова открыла эру женской космонавтики, в космосе побывало 58 женщин, из которых 45 - американки, 4 - уроженки Советского Союза / России, две канадки, две японки, две китаянки и по одной представительнице Великобритании, Франции и Южной Кореи.</a:t>
            </a:r>
          </a:p>
          <a:p>
            <a:pPr algn="ctr">
              <a:lnSpc>
                <a:spcPct val="150000"/>
              </a:lnSpc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Кто они, эти отважные леди и как они смотрят на мир со своих  космических фотографий?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" y="908721"/>
            <a:ext cx="432243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621" y="908720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>
                <a:solidFill>
                  <a:srgbClr val="000099"/>
                </a:solidFill>
                <a:latin typeface="Arial Black" panose="020B0A04020102020204" pitchFamily="34" charset="0"/>
              </a:rPr>
              <a:t>17-я женщина-космонавт - американка Милли Элизабет Хьюз-</a:t>
            </a:r>
            <a:r>
              <a:rPr lang="ru-RU" sz="2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Фулфорд</a:t>
            </a:r>
            <a:r>
              <a:rPr lang="ru-RU" sz="26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Millie</a:t>
            </a:r>
            <a:r>
              <a:rPr lang="ru-RU" sz="26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Elizabeth</a:t>
            </a:r>
            <a:r>
              <a:rPr lang="ru-RU" sz="26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Hughes-Fulford</a:t>
            </a:r>
            <a:r>
              <a:rPr lang="ru-RU" sz="26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21 декабря 1945), побывавшая в космосе в 1991 году. Время полета составило 9 суток.</a:t>
            </a: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3701" y="-1217129"/>
            <a:ext cx="6876600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4487" y="837743"/>
            <a:ext cx="4572000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18-я женщина-космонавт и первая канадка, побывавшая в космосе - Роберта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Линн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Бондар /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Roberta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Lynn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Bondar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4 декабря 1945), совершившая один космический полёт на шаттле "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Дискавери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" в 1992 году. Полёт продолжался более 8 суток.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3495"/>
            <a:ext cx="4176258" cy="50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78" y="953125"/>
            <a:ext cx="4371323" cy="496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7" y="-1199079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75122"/>
            <a:ext cx="44161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19-я женщина-космонавт - американка Нэнси Джен Дейвис /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Nancy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Jan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Davis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 ноября 1953), побывавшая в космосе трижды: в 1992, 1994 и в 1997 годах. Первый полёт в космос Нэнси Джен Дэвис в 1992 году (это была миссия космического челнока STS-47) ознаменовался еще и первым космическим полётом супружеской пары, т.к. вместе с Нэнси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летёл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её муж.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" y="937227"/>
            <a:ext cx="4167932" cy="498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19234" y="95760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Также та миссия ознаменовалась первым полётом в космос темнокожей женщины: вместе с Нэнси в космическом челноке находилась </a:t>
            </a:r>
            <a:r>
              <a:rPr lang="ru-RU" dirty="0" err="1">
                <a:solidFill>
                  <a:srgbClr val="000099"/>
                </a:solidFill>
                <a:latin typeface="Arial Black" panose="020B0A04020102020204" pitchFamily="34" charset="0"/>
              </a:rPr>
              <a:t>афроамериканка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Arial Black" panose="020B0A04020102020204" pitchFamily="34" charset="0"/>
              </a:rPr>
              <a:t>Мэй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 Кэрол Джемисон / </a:t>
            </a:r>
            <a:r>
              <a:rPr lang="ru-RU" dirty="0" err="1">
                <a:solidFill>
                  <a:srgbClr val="000099"/>
                </a:solidFill>
                <a:latin typeface="Arial Black" panose="020B0A04020102020204" pitchFamily="34" charset="0"/>
              </a:rPr>
              <a:t>Mae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Arial Black" panose="020B0A04020102020204" pitchFamily="34" charset="0"/>
              </a:rPr>
              <a:t>Carol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Arial Black" panose="020B0A04020102020204" pitchFamily="34" charset="0"/>
              </a:rPr>
              <a:t>Jemison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17 октября 1956), которая также стала 19-й женщиной-космонавтом в истории. </a:t>
            </a:r>
            <a:r>
              <a:rPr lang="ru-RU" dirty="0" err="1">
                <a:solidFill>
                  <a:srgbClr val="000099"/>
                </a:solidFill>
                <a:latin typeface="Arial Black" panose="020B0A04020102020204" pitchFamily="34" charset="0"/>
              </a:rPr>
              <a:t>Мэй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 отметилась ещё одним достижением: она стала первым настоящим астронавтом, снявшимся (правда, в эпизодической роли) в фантастическом сериале "Звёздный путь" / </a:t>
            </a:r>
            <a:r>
              <a:rPr lang="ru-RU" dirty="0" err="1">
                <a:solidFill>
                  <a:srgbClr val="000099"/>
                </a:solidFill>
                <a:latin typeface="Arial Black" panose="020B0A04020102020204" pitchFamily="34" charset="0"/>
              </a:rPr>
              <a:t>Star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Arial Black" panose="020B0A04020102020204" pitchFamily="34" charset="0"/>
              </a:rPr>
              <a:t>Trek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8698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9644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38669" y="926559"/>
            <a:ext cx="54053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Конец первой серии</a:t>
            </a: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«Улыбки космических </a:t>
            </a: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леди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…»</a:t>
            </a:r>
          </a:p>
          <a:p>
            <a:pPr algn="r"/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Продолжение </a:t>
            </a:r>
          </a:p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следует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422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8" y="927630"/>
            <a:ext cx="8892481" cy="494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18" y="939789"/>
            <a:ext cx="54053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Источник:</a:t>
            </a:r>
          </a:p>
          <a:p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/>
              </a:rPr>
              <a:t>http://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/>
              </a:rPr>
              <a:t>top-antropos.com/history/20-century/item/297-kosmonavtki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86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5"/>
          <a:stretch/>
        </p:blipFill>
        <p:spPr bwMode="auto">
          <a:xfrm>
            <a:off x="5390365" y="908594"/>
            <a:ext cx="3614732" cy="501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8938" y="981807"/>
            <a:ext cx="52711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Первая в мире женщина-космонавт -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Валентина Владимировна Терешкова 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(</a:t>
            </a:r>
            <a:r>
              <a:rPr lang="ru-RU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родилась 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6 марта 1937 года в Ярославской области), совершившая 16 июня 1963 года космический </a:t>
            </a:r>
            <a:endParaRPr lang="ru-RU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полёт 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на корабле "Восток-6". Полёт Терешковой продолжался трое суток. Если полёт Юрия Гагарина начался с его фразы "Поехали", то Валентина Терешкова перед стартом космического корабля произнесла: "Эй! Небо, сними шляпу!" Терешкова является единственной женщиной Земли, совершившей одиночный космический полёт. Все </a:t>
            </a:r>
            <a:r>
              <a:rPr lang="ru-RU" sz="1600" dirty="0">
                <a:solidFill>
                  <a:srgbClr val="000099"/>
                </a:solidFill>
                <a:latin typeface="Arial Black" panose="020B0A04020102020204" pitchFamily="34" charset="0"/>
              </a:rPr>
              <a:t>последующие 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женщины-космонавты летали в космос только в составе экипажей.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0365" y="5142809"/>
            <a:ext cx="372249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Мисс Вселенная </a:t>
            </a:r>
            <a:endParaRPr lang="ru-RU" sz="2800" b="1" dirty="0">
              <a:ln w="1143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7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вторая женщина-космонавтка Светлана Савицкая.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3312369" cy="485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37829" y="1166846"/>
            <a:ext cx="5364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Второй в мире женщиной-космонавтом также стала гражданка Советского Союза Светлана Евгеньевна Савицкая (род. 8 августа 1948 года в Москве). С 19 по 27 августа 1982 года в качестве космонавта-исследователя Светлана совершила полёт на кораблях "Союз Т-5", "Союз Т-7" и орбитальной станции "Салют-7". С 17 по 29 июля 1984 года в качестве бортинженера совершила полет на "Союз Т-12" и орбитальной станции "Салют-7". Во время полёта первой из женщин совершила выход в открытый космос. Светлана Савицкая - единственная женщина - дважды Герой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29630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9224"/>
            <a:ext cx="3312368" cy="498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112474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Третья в мире женщина-космонавт и первая американская женщина-астронавт (астронавт - американский аналог русского слова "космонавт") - Салли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Райд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Sally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Ride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(26 мая 1951 - 23 июля 2012), совершившая два полёта в космос: в 1983 и 1984 годах. В целом провела на орбите более 14 суток. В 2012 году Салли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Райд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умерла после 17-месячной борьбы с раком поджелудочной железы.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32" y="944725"/>
            <a:ext cx="393100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043732"/>
            <a:ext cx="4751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  <a:latin typeface="Arial Black" panose="020B0A04020102020204" pitchFamily="34" charset="0"/>
              </a:rPr>
              <a:t>Четвёртой в мире женщиной-космонавтом опять же стала гражданка США - </a:t>
            </a:r>
            <a:r>
              <a:rPr lang="ru-RU" sz="16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Джудит</a:t>
            </a:r>
            <a:r>
              <a:rPr lang="ru-RU" sz="1600" b="1" dirty="0">
                <a:solidFill>
                  <a:srgbClr val="000099"/>
                </a:solidFill>
                <a:latin typeface="Arial Black" panose="020B0A04020102020204" pitchFamily="34" charset="0"/>
              </a:rPr>
              <a:t> Резник / </a:t>
            </a:r>
            <a:r>
              <a:rPr lang="ru-RU" sz="16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Judith</a:t>
            </a:r>
            <a:r>
              <a:rPr lang="ru-RU" sz="1600" b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Resnik</a:t>
            </a:r>
            <a:r>
              <a:rPr lang="ru-RU" sz="1600" b="1" dirty="0">
                <a:solidFill>
                  <a:srgbClr val="000099"/>
                </a:solidFill>
                <a:latin typeface="Arial Black" panose="020B0A04020102020204" pitchFamily="34" charset="0"/>
              </a:rPr>
              <a:t> (5 апреля 1949 - 28 января 1986). По национальности </a:t>
            </a:r>
            <a:r>
              <a:rPr lang="ru-RU" sz="16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Джудит</a:t>
            </a:r>
            <a:r>
              <a:rPr lang="ru-RU" sz="1600" b="1" dirty="0">
                <a:solidFill>
                  <a:srgbClr val="000099"/>
                </a:solidFill>
                <a:latin typeface="Arial Black" panose="020B0A04020102020204" pitchFamily="34" charset="0"/>
              </a:rPr>
              <a:t> Резник - еврейка, её дед был родом из Киева. В конце августа 1984 года состоялся первый космический полёт </a:t>
            </a:r>
            <a:r>
              <a:rPr lang="ru-RU" sz="16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Джудит</a:t>
            </a:r>
            <a:r>
              <a:rPr lang="ru-RU" sz="1600" b="1" dirty="0">
                <a:solidFill>
                  <a:srgbClr val="000099"/>
                </a:solidFill>
                <a:latin typeface="Arial Black" panose="020B0A04020102020204" pitchFamily="34" charset="0"/>
              </a:rPr>
              <a:t> Резник в составе экипажа космического корабля "</a:t>
            </a:r>
            <a:r>
              <a:rPr lang="ru-RU" sz="16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Дискавери</a:t>
            </a:r>
            <a:r>
              <a:rPr lang="ru-RU" sz="1600" b="1" dirty="0">
                <a:solidFill>
                  <a:srgbClr val="000099"/>
                </a:solidFill>
                <a:latin typeface="Arial Black" panose="020B0A04020102020204" pitchFamily="34" charset="0"/>
              </a:rPr>
              <a:t>". В своем первом космическом полете, начавшемся 30 августа 1984 года, </a:t>
            </a:r>
            <a:r>
              <a:rPr lang="ru-RU" sz="16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Джудит</a:t>
            </a:r>
            <a:r>
              <a:rPr lang="ru-RU" sz="1600" b="1" dirty="0">
                <a:solidFill>
                  <a:srgbClr val="000099"/>
                </a:solidFill>
                <a:latin typeface="Arial Black" panose="020B0A04020102020204" pitchFamily="34" charset="0"/>
              </a:rPr>
              <a:t> провела 6 суток. После второго полёта в космос </a:t>
            </a:r>
            <a:r>
              <a:rPr lang="ru-RU" sz="16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Джудит</a:t>
            </a:r>
            <a:r>
              <a:rPr lang="ru-RU" sz="1600" b="1" dirty="0">
                <a:solidFill>
                  <a:srgbClr val="000099"/>
                </a:solidFill>
                <a:latin typeface="Arial Black" panose="020B0A04020102020204" pitchFamily="34" charset="0"/>
              </a:rPr>
              <a:t> не вернулась на Землю: она, вместе с другими шестью членами экипажа, погибла 28 января 1986 года во время катастрофы космического корабля "Челленджер".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93343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84957" y="908720"/>
            <a:ext cx="47430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700" b="1" dirty="0">
                <a:solidFill>
                  <a:srgbClr val="000099"/>
                </a:solidFill>
              </a:rPr>
              <a:t>5-я женщина-космонавт - американка Кэтрин </a:t>
            </a:r>
            <a:r>
              <a:rPr lang="ru-RU" sz="2700" b="1" dirty="0" err="1">
                <a:solidFill>
                  <a:srgbClr val="000099"/>
                </a:solidFill>
              </a:rPr>
              <a:t>Дуайер</a:t>
            </a:r>
            <a:r>
              <a:rPr lang="ru-RU" sz="2700" b="1" dirty="0">
                <a:solidFill>
                  <a:srgbClr val="000099"/>
                </a:solidFill>
              </a:rPr>
              <a:t> </a:t>
            </a:r>
            <a:r>
              <a:rPr lang="ru-RU" sz="2700" b="1" dirty="0" err="1">
                <a:solidFill>
                  <a:srgbClr val="000099"/>
                </a:solidFill>
              </a:rPr>
              <a:t>Салливэн</a:t>
            </a:r>
            <a:r>
              <a:rPr lang="ru-RU" sz="2700" b="1" dirty="0">
                <a:solidFill>
                  <a:srgbClr val="000099"/>
                </a:solidFill>
              </a:rPr>
              <a:t> / </a:t>
            </a:r>
            <a:r>
              <a:rPr lang="ru-RU" sz="2700" b="1" dirty="0" err="1">
                <a:solidFill>
                  <a:srgbClr val="000099"/>
                </a:solidFill>
              </a:rPr>
              <a:t>Kathryn</a:t>
            </a:r>
            <a:r>
              <a:rPr lang="ru-RU" sz="2700" b="1" dirty="0">
                <a:solidFill>
                  <a:srgbClr val="000099"/>
                </a:solidFill>
              </a:rPr>
              <a:t> </a:t>
            </a:r>
            <a:r>
              <a:rPr lang="ru-RU" sz="2700" b="1" dirty="0" err="1">
                <a:solidFill>
                  <a:srgbClr val="000099"/>
                </a:solidFill>
              </a:rPr>
              <a:t>Dwyer</a:t>
            </a:r>
            <a:r>
              <a:rPr lang="ru-RU" sz="2700" b="1" dirty="0">
                <a:solidFill>
                  <a:srgbClr val="000099"/>
                </a:solidFill>
              </a:rPr>
              <a:t> </a:t>
            </a:r>
            <a:r>
              <a:rPr lang="ru-RU" sz="2700" b="1" dirty="0" err="1">
                <a:solidFill>
                  <a:srgbClr val="000099"/>
                </a:solidFill>
              </a:rPr>
              <a:t>Sullivan</a:t>
            </a:r>
            <a:r>
              <a:rPr lang="ru-RU" sz="2700" b="1" dirty="0">
                <a:solidFill>
                  <a:srgbClr val="000099"/>
                </a:solidFill>
              </a:rPr>
              <a:t> (род. 3 октября 1951), которая была членом экипажа "</a:t>
            </a:r>
            <a:r>
              <a:rPr lang="ru-RU" sz="2700" b="1" dirty="0" err="1">
                <a:solidFill>
                  <a:srgbClr val="000099"/>
                </a:solidFill>
              </a:rPr>
              <a:t>Space</a:t>
            </a:r>
            <a:r>
              <a:rPr lang="ru-RU" sz="2700" b="1" dirty="0">
                <a:solidFill>
                  <a:srgbClr val="000099"/>
                </a:solidFill>
              </a:rPr>
              <a:t> </a:t>
            </a:r>
            <a:r>
              <a:rPr lang="ru-RU" sz="2700" b="1" dirty="0" err="1">
                <a:solidFill>
                  <a:srgbClr val="000099"/>
                </a:solidFill>
              </a:rPr>
              <a:t>Shuttle</a:t>
            </a:r>
            <a:r>
              <a:rPr lang="ru-RU" sz="2700" b="1" dirty="0">
                <a:solidFill>
                  <a:srgbClr val="000099"/>
                </a:solidFill>
              </a:rPr>
              <a:t>" трёх космических миссий (в 1984, 1990, 1992 годах). Она является первой американской женщиной, вышедшей в открытый космос.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9" y="908720"/>
            <a:ext cx="393734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36067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6-я женщина-космонавт - американка Анна Ли Фишер /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Anna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Lee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Fisher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24 августа 1949), побывавшая в космосе в конце 1984 года и ставшая первой матерью-космонавтом.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19"/>
            <a:ext cx="4062388" cy="513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8955" y="908719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Arial Black" panose="020B0A04020102020204" pitchFamily="34" charset="0"/>
              </a:rPr>
              <a:t>7-я женщина-космонавт - американка Маргарет </a:t>
            </a:r>
            <a:r>
              <a:rPr lang="ru-RU" sz="28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Ри</a:t>
            </a:r>
            <a:r>
              <a:rPr lang="ru-RU" sz="2800" b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Седдон</a:t>
            </a:r>
            <a:r>
              <a:rPr lang="ru-RU" sz="2800" b="1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8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Margaret</a:t>
            </a:r>
            <a:r>
              <a:rPr lang="ru-RU" sz="2800" b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Rhea</a:t>
            </a:r>
            <a:r>
              <a:rPr lang="ru-RU" sz="2800" b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Seddon</a:t>
            </a:r>
            <a:r>
              <a:rPr lang="ru-RU" sz="2800" b="1" dirty="0">
                <a:solidFill>
                  <a:srgbClr val="000099"/>
                </a:solidFill>
                <a:latin typeface="Arial Black" panose="020B0A04020102020204" pitchFamily="34" charset="0"/>
              </a:rPr>
              <a:t> (род. 8 ноября 1947), побывавшая в космосе трижды: в 1985, 1991 и 1993 годах.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1305</Words>
  <Application>Microsoft Office PowerPoint</Application>
  <PresentationFormat>Экран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31</cp:revision>
  <dcterms:created xsi:type="dcterms:W3CDTF">2016-01-10T12:56:23Z</dcterms:created>
  <dcterms:modified xsi:type="dcterms:W3CDTF">2016-04-16T17:04:39Z</dcterms:modified>
</cp:coreProperties>
</file>