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2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op-antropos.com/history/20-century/item/297-kosmonavtk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s012.radikal.ru/i319/1604/ba/47ffb54b391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1264" y="0"/>
            <a:ext cx="10955750" cy="684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05197"/>
            <a:ext cx="917751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Улыбки </a:t>
            </a:r>
          </a:p>
          <a:p>
            <a:pPr algn="ctr"/>
            <a:r>
              <a:rPr lang="ru-RU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космических леди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657" y="4169688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32803" y="2204864"/>
            <a:ext cx="8838828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Фотогалерея женщин </a:t>
            </a:r>
          </a:p>
          <a:p>
            <a:pPr algn="ctr"/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космонавтов и астронавтов</a:t>
            </a:r>
          </a:p>
          <a:p>
            <a:pPr algn="ctr"/>
            <a:r>
              <a:rPr lang="ru-RU" sz="2000" b="1" spc="50" dirty="0" smtClean="0">
                <a:ln w="11430"/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Вторая  серия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355976" cy="508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024" y="957989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28-я женщина-космонавт - американка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Уэнди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Берриен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Лоуренс /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Wendy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Barrien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Lawrence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 июля 1959), летавшая в космос 4 раза (1995, 1997, 1998, 2005 годы).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Уэнди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провела на орбите в общей сложности 51 сутки.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28" y="764704"/>
            <a:ext cx="4403162" cy="511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29-я женщина-космонавт - американка Мэри Эллен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Уэбер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Mary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Ellen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99"/>
                </a:solidFill>
                <a:latin typeface="Arial Black" panose="020B0A04020102020204" pitchFamily="34" charset="0"/>
              </a:rPr>
              <a:t>Weber</a:t>
            </a:r>
            <a:r>
              <a:rPr lang="ru-RU" sz="28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24 августа 1962), которая летала в космос дважды: в 1995 и 2000 годах. Общее время на орбите - 18 суток.</a:t>
            </a: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r="6052"/>
          <a:stretch/>
        </p:blipFill>
        <p:spPr bwMode="auto">
          <a:xfrm>
            <a:off x="4672033" y="805916"/>
            <a:ext cx="431466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8072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30-я женщина-космонавт - американка Катерина Грейс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Коулман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Catherine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Grace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Coleman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14 декабря 1960). Катерина трижды летала в космос: два раза (1995, 1999 годы) на шаттле "Колумбия" и третий раз (2010 год) на корабле "Союз ТМ-20", на котором была доставлена на МКС (Международная космическая станция). Всего провела на орбите 180 суток, из которых 159 суток на борту "Союза" и МКС.</a:t>
            </a: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1"/>
          <a:stretch/>
        </p:blipFill>
        <p:spPr bwMode="auto">
          <a:xfrm>
            <a:off x="179512" y="908720"/>
            <a:ext cx="3693758" cy="502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937663"/>
            <a:ext cx="52200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31-я женщина-космонавт и первая француженка, побывавшая на орбите -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Клоди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Эньере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Claudie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Haigneré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13 мая 1957), побывавшая в космосе дважды: в 1996 году она на корабле "Союз ТМ-24" прилетела на станцию "Мир", а в 2001 году на корабле "Союз ТМ-33" была доставлена на МКС. Общее время в космосе - 25 суток.</a:t>
            </a: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6" b="3783"/>
          <a:stretch/>
        </p:blipFill>
        <p:spPr bwMode="auto">
          <a:xfrm>
            <a:off x="4600575" y="834188"/>
            <a:ext cx="4543425" cy="50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427704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32-я женщина-космонавт - американка Сьюзен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Килрейн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Susan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err="1">
                <a:solidFill>
                  <a:srgbClr val="000099"/>
                </a:solidFill>
                <a:latin typeface="Arial Black" panose="020B0A04020102020204" pitchFamily="34" charset="0"/>
              </a:rPr>
              <a:t>Kilrain</a:t>
            </a:r>
            <a:r>
              <a:rPr lang="ru-RU" sz="32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24 октября 1961), побывавшая в космосе дважды в 1997 году.</a:t>
            </a: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/>
          <a:stretch/>
        </p:blipFill>
        <p:spPr bwMode="auto">
          <a:xfrm>
            <a:off x="5004046" y="908720"/>
            <a:ext cx="4106417" cy="501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3534" y="908720"/>
            <a:ext cx="476051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99"/>
                </a:solidFill>
              </a:rPr>
              <a:t>33-я женщина-космонавт и первая индианка в космосе - </a:t>
            </a:r>
            <a:r>
              <a:rPr lang="ru-RU" b="1" dirty="0" err="1">
                <a:solidFill>
                  <a:srgbClr val="000099"/>
                </a:solidFill>
              </a:rPr>
              <a:t>Калпана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Чавла</a:t>
            </a:r>
            <a:r>
              <a:rPr lang="ru-RU" b="1" dirty="0">
                <a:solidFill>
                  <a:srgbClr val="000099"/>
                </a:solidFill>
              </a:rPr>
              <a:t> / </a:t>
            </a:r>
            <a:r>
              <a:rPr lang="ru-RU" b="1" dirty="0" err="1">
                <a:solidFill>
                  <a:srgbClr val="000099"/>
                </a:solidFill>
              </a:rPr>
              <a:t>Kalpana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Chawla</a:t>
            </a:r>
            <a:r>
              <a:rPr lang="ru-RU" b="1" dirty="0">
                <a:solidFill>
                  <a:srgbClr val="000099"/>
                </a:solidFill>
              </a:rPr>
              <a:t> (1 июля 1961 - 1 февраля 2003). </a:t>
            </a:r>
            <a:r>
              <a:rPr lang="ru-RU" b="1" dirty="0" err="1">
                <a:solidFill>
                  <a:srgbClr val="000099"/>
                </a:solidFill>
              </a:rPr>
              <a:t>Калпана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Чавла</a:t>
            </a:r>
            <a:r>
              <a:rPr lang="ru-RU" b="1" dirty="0">
                <a:solidFill>
                  <a:srgbClr val="000099"/>
                </a:solidFill>
              </a:rPr>
              <a:t> родилась и выросла в Индии, в 1982 году закончила Пенджабский инженерный колледж и в том же году для продолжения образования переехала в США, где закончила Техасский университет и получила учёную степень в университете Колорадо. В 1990 году </a:t>
            </a:r>
            <a:r>
              <a:rPr lang="ru-RU" b="1" dirty="0" err="1">
                <a:solidFill>
                  <a:srgbClr val="000099"/>
                </a:solidFill>
              </a:rPr>
              <a:t>Чавла</a:t>
            </a:r>
            <a:r>
              <a:rPr lang="ru-RU" b="1" dirty="0">
                <a:solidFill>
                  <a:srgbClr val="000099"/>
                </a:solidFill>
              </a:rPr>
              <a:t> приняла американское гражданство. </a:t>
            </a:r>
            <a:r>
              <a:rPr lang="ru-RU" b="1" dirty="0" err="1">
                <a:solidFill>
                  <a:srgbClr val="000099"/>
                </a:solidFill>
              </a:rPr>
              <a:t>Калпана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b="1" dirty="0" err="1">
                <a:solidFill>
                  <a:srgbClr val="000099"/>
                </a:solidFill>
              </a:rPr>
              <a:t>Чавла</a:t>
            </a:r>
            <a:r>
              <a:rPr lang="ru-RU" b="1" dirty="0">
                <a:solidFill>
                  <a:srgbClr val="000099"/>
                </a:solidFill>
              </a:rPr>
              <a:t> дважды летала в космос в 15-суточные экспедиции на шаттле "Колумбия". Первый полёт в 1997 году прошёл благополучно, а второй в 2003 году закончился трагедией: при возвращении шаттл развалился на части над территорией американского штата Техас. Все 7 членов экипажа погибли.</a:t>
            </a: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522" y="936700"/>
            <a:ext cx="4286478" cy="498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2038" y="936700"/>
            <a:ext cx="47220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0099"/>
                </a:solidFill>
                <a:latin typeface="Arial Black" panose="020B0A04020102020204" pitchFamily="34" charset="0"/>
              </a:rPr>
              <a:t>35-я женщина-космонавт - американка Джанет </a:t>
            </a:r>
            <a:r>
              <a:rPr lang="ru-RU" sz="3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Линн</a:t>
            </a:r>
            <a:r>
              <a:rPr lang="ru-RU" sz="3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Каванди</a:t>
            </a:r>
            <a:r>
              <a:rPr lang="ru-RU" sz="30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3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Janet</a:t>
            </a:r>
            <a:r>
              <a:rPr lang="ru-RU" sz="3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Lynn</a:t>
            </a:r>
            <a:r>
              <a:rPr lang="ru-RU" sz="3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3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Kavandi</a:t>
            </a:r>
            <a:r>
              <a:rPr lang="ru-RU" sz="30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17 июля 1959), трижды летавшая в космос на шаттлах: в 1998, 2000 и 2001 годах.</a:t>
            </a:r>
          </a:p>
        </p:txBody>
      </p:sp>
    </p:spTree>
    <p:extLst>
      <p:ext uri="{BB962C8B-B14F-4D97-AF65-F5344CB8AC3E}">
        <p14:creationId xmlns:p14="http://schemas.microsoft.com/office/powerpoint/2010/main" val="638473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" t="12060" r="16763"/>
          <a:stretch/>
        </p:blipFill>
        <p:spPr bwMode="auto">
          <a:xfrm>
            <a:off x="4860032" y="853335"/>
            <a:ext cx="4160996" cy="510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982" y="980728"/>
            <a:ext cx="480007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34-я женщина-космонавт - американка Кэтрин 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Патрисия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Хайр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Kathryn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Patricia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Hire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26 августа 1959), побывавшая в космосе дважды: в 1998 году на шаттле "Колумбия" и в 2010 году на шаттле "</a:t>
            </a:r>
            <a:r>
              <a:rPr lang="ru-RU" sz="27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Индевор</a:t>
            </a:r>
            <a:r>
              <a:rPr lang="ru-RU" sz="2700" dirty="0">
                <a:solidFill>
                  <a:srgbClr val="000099"/>
                </a:solidFill>
                <a:latin typeface="Arial Black" panose="020B0A04020102020204" pitchFamily="34" charset="0"/>
              </a:rPr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96448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38669" y="926559"/>
            <a:ext cx="54053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Конец второй серии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«Улыбки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космических </a:t>
            </a:r>
          </a:p>
          <a:p>
            <a:pPr algn="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леди</a:t>
            </a:r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…»</a:t>
            </a:r>
          </a:p>
          <a:p>
            <a:pPr algn="r"/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Продолжение </a:t>
            </a:r>
          </a:p>
          <a:p>
            <a:pPr algn="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следует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8" y="927630"/>
            <a:ext cx="8892481" cy="4949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8" y="939789"/>
            <a:ext cx="54053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Источник:</a:t>
            </a:r>
          </a:p>
          <a:p>
            <a:endParaRPr lang="ru-RU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r>
              <a:rPr lang="en-US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http://</a:t>
            </a:r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hlinkClick r:id="rId4"/>
              </a:rPr>
              <a:t>top-antropos.com/history/20-century/item/297-kosmonavtki</a:t>
            </a:r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821" y="476672"/>
            <a:ext cx="8819093" cy="557485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Начиная с 1963 года, когда Валентина Терешкова открыла эру женской космонавтики, в космосе побывало 58 женщин, из которых 45 - американки, 4 - уроженки Советского Союза / России, две канадки, две японки, две китаянки и по одной представительнице Великобритании, Франции и Южной Кореи.</a:t>
            </a:r>
          </a:p>
          <a:p>
            <a:pPr algn="ctr">
              <a:lnSpc>
                <a:spcPct val="150000"/>
              </a:lnSpc>
            </a:pP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Кто они, эти отважные леди и как они смотрят на мир со своих  космических фотографий?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8"/>
          <a:stretch/>
        </p:blipFill>
        <p:spPr bwMode="auto">
          <a:xfrm>
            <a:off x="4572000" y="882316"/>
            <a:ext cx="4524375" cy="502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882316"/>
            <a:ext cx="432048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21-я женщина-космонавт - американка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Сузан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Джейн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Хелмс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Susan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Jane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Helms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26 февраля 1958),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побывашая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в космосе 5 раз (в 1993, 1994, 1996, 2000 и 2001 годах). В 2001 году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Сузан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вместе с американским астронавтом Джеймсом </a:t>
            </a:r>
            <a:r>
              <a:rPr lang="ru-RU" sz="21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Воссом</a:t>
            </a:r>
            <a:r>
              <a:rPr lang="ru-RU" sz="2100" dirty="0">
                <a:solidFill>
                  <a:srgbClr val="000099"/>
                </a:solidFill>
                <a:latin typeface="Arial Black" panose="020B0A04020102020204" pitchFamily="34" charset="0"/>
              </a:rPr>
              <a:t> установила рекорд по непрерывному пребыванию в открытом космосе - 8 часов 56 минут.</a:t>
            </a: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/>
          <a:stretch/>
        </p:blipFill>
        <p:spPr bwMode="auto">
          <a:xfrm>
            <a:off x="4067943" y="904662"/>
            <a:ext cx="4940399" cy="504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904662"/>
            <a:ext cx="38164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22-я женщина-космонавт - американка Эллен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Очоа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Ellen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Ochoa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10 мая 1958), побывавшая в космосе 4 раза: в 1993, 1994, 1999 и 2002 годах. Общее время на орбите составило более 40 суток.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6" t="3967" r="5289"/>
          <a:stretch/>
        </p:blipFill>
        <p:spPr bwMode="auto">
          <a:xfrm>
            <a:off x="4973053" y="898358"/>
            <a:ext cx="4170948" cy="49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19" y="898358"/>
            <a:ext cx="472153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23-я женщина-космонавт - американка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Дженис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Элейн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Восс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Janice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Elaine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Voss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(8 октября 1956 - 6 февраля 2012), побывавшая в космосе 5 раз: в 1993, 1995, дважды в 1997, а также в 2000. В 2012 году, в возрасте 55 лет,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Дженис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умерла после тяжелой борьбы с раком груди.</a:t>
            </a: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40" y="926014"/>
            <a:ext cx="4116660" cy="500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644" y="921621"/>
            <a:ext cx="48614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Также 23-й женщиной-космонавтом считается американка Нэнси Джейн Керри /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Nancy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Jane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Currie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29 декабря 1958), впервые полетевшая в космос на том же космическом челноке, что и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Дженис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 Элейн </a:t>
            </a:r>
            <a:r>
              <a:rPr lang="ru-RU" sz="24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Восс</a:t>
            </a: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. Всего же Нэнси Джейн Керри 4 раза побывала в космосе (1993, 1995, 1998, 2002 годы).</a:t>
            </a: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5" t="3967" r="9510"/>
          <a:stretch/>
        </p:blipFill>
        <p:spPr bwMode="auto">
          <a:xfrm>
            <a:off x="4844716" y="898358"/>
            <a:ext cx="4186989" cy="497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716" y="923018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25-я женщина-космонавт и первая японка, побывавшая в космосе -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Тиаки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Мукаи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/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Chiaki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Mukai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6 мая 1952). Впервые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Тиаки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отправилась в космос 8 июля 1994 года в составе экипажа шаттла "Колумбия". Продолжительность полёта составила более 14 суток. Второй раз в космос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Тиаки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Муаки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полетела в составе экипажа шаттла "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Дискавери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" 29 октября 1998 года. Этот полёт продолжался почти 9 суток.</a:t>
            </a: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0"/>
            <a:ext cx="3361928" cy="495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934977"/>
            <a:ext cx="5400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26-я женщина, побывавшая в космосе и третья отечественная женщина-космонавт - Елена Владимировна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Кондакова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30 марта 1957 в Мытищах). Впервые Елена отправилась в космос 4 октября 1994 года в составе экспедиции Союз ТМ-20 и провела на станции "Мир" 5 месяцев. Второй космический полёт Елены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Кондаковой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начался 15 мая 1997 года на американском шаттле "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Атлантис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" и продлился более 9 суток. 10 апреля 1995 года Елена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Кондакова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удостоена звания "Герой Российской Федерации".</a:t>
            </a: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26619"/>
            <a:ext cx="4231556" cy="535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http://s58.radikal.ru/i159/1005/4e/84ab08480e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07828" y="-1207828"/>
            <a:ext cx="6858001" cy="927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6024" y="908720"/>
            <a:ext cx="4572000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27-я женщина-космонавт - американка Айлин Мари Коллинз /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Eileen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Marie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500" dirty="0" err="1">
                <a:solidFill>
                  <a:srgbClr val="000099"/>
                </a:solidFill>
                <a:latin typeface="Arial Black" panose="020B0A04020102020204" pitchFamily="34" charset="0"/>
              </a:rPr>
              <a:t>Collins</a:t>
            </a:r>
            <a:r>
              <a:rPr lang="ru-RU" sz="2500" dirty="0">
                <a:solidFill>
                  <a:srgbClr val="000099"/>
                </a:solidFill>
                <a:latin typeface="Arial Black" panose="020B0A04020102020204" pitchFamily="34" charset="0"/>
              </a:rPr>
              <a:t> (род. 19 ноября 1956), побывавшая в космосе 4 раза (1995, 1997, 1999, 2005 годы) и ставшая первой в истории женщиной - командиром космического корабля.</a:t>
            </a: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975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2016-01-10T12:56:23Z</dcterms:created>
  <dcterms:modified xsi:type="dcterms:W3CDTF">2016-04-16T17:27:39Z</dcterms:modified>
</cp:coreProperties>
</file>