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p-antropos.com/history/20-century/item/297-kosmonavt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264" y="0"/>
            <a:ext cx="10955750" cy="6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5197"/>
            <a:ext cx="9177512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Улыбки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космических леди</a:t>
            </a:r>
            <a:endParaRPr lang="ru-RU" sz="6600" b="1" dirty="0">
              <a:ln w="11430"/>
              <a:solidFill>
                <a:srgbClr val="FF33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57" y="4169688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803" y="2204864"/>
            <a:ext cx="88388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Фотогалерея женщин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космонавтов и астронавтов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Третья  серия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5034" b="8175"/>
          <a:stretch/>
        </p:blipFill>
        <p:spPr bwMode="auto">
          <a:xfrm>
            <a:off x="4860757" y="836713"/>
            <a:ext cx="4283243" cy="519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863" y="980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43-я женщина-космонавт - американка украино-немецкого происхождения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Хайдемари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Стефанишин-Пайпер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/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Heidemarie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Stefanyshyn-Piper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7 февраля 1963), дважды летавшая в космос (2006, 2008). Провела на орбите в общей сложности 27 суток.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Стефанишин-Пайпер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стала восьмой женщиной, вышедшей в открытый космос.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b="2792"/>
          <a:stretch/>
        </p:blipFill>
        <p:spPr bwMode="auto">
          <a:xfrm>
            <a:off x="5380870" y="866274"/>
            <a:ext cx="3763130" cy="502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21423"/>
            <a:ext cx="525658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44-я женщина, побывавшая в космосе, первая женщина - космический турист и первая персиянка в космосе -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Ануше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(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Анюше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)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Ансари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Anousheh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Ansari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12 сентября 1966).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Ануше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родилась в Иране, откуда её семья иммигрировала в США в 1984 году. </a:t>
            </a:r>
            <a:r>
              <a:rPr lang="ru-RU" sz="17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В 2006 году 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"Союз ТМА-9" с экипажем в составе Михаила Тюрина, Майкла Лопес-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Алегриа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и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Ануше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Ансари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успешно стартовал с космодрома </a:t>
            </a:r>
            <a:r>
              <a:rPr lang="ru-RU" sz="17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БайконурЗа</a:t>
            </a:r>
            <a:r>
              <a:rPr lang="ru-RU" sz="17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восемь дней,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провёденных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на станции, </a:t>
            </a:r>
            <a:r>
              <a:rPr lang="ru-RU" sz="1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Ануше</a:t>
            </a:r>
            <a:r>
              <a:rPr lang="ru-RU" sz="1700" dirty="0">
                <a:solidFill>
                  <a:srgbClr val="000099"/>
                </a:solidFill>
                <a:latin typeface="Arial Black" panose="020B0A04020102020204" pitchFamily="34" charset="0"/>
              </a:rPr>
              <a:t> выполнила несколько научных экспериментов, в основном связанных с влиянием космической радиации и невесомости на членов экипажа и на микроорганизмы. Она стала также первым человеком, который вёл блог во время космического полёта. 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97484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6362" y="908720"/>
            <a:ext cx="47736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45-я женщина-космонавт - американка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Сунита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Уильямс /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Sunita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Williams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19 сентября 1965), дважды побывавшая в космосе. Первый её полёт, продолжавшийся почти 195 дней (с 9 декабря 2006 года по 22 июня 2007 года), установил рекорд по длительности непрерывного пребывания на орбите для женщины. В полёт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Сунита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, индианка по отцу, взяла священную для индусов книгу "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Бхагават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 Гита", а также статуэтку индуистского бога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Ганеши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. </a:t>
            </a:r>
            <a:r>
              <a:rPr lang="ru-RU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 2012 году она совершила второй космический полет. </a:t>
            </a:r>
            <a:endParaRPr lang="ru-RU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3"/>
          <a:stretch/>
        </p:blipFill>
        <p:spPr bwMode="auto">
          <a:xfrm>
            <a:off x="4495254" y="836712"/>
            <a:ext cx="4648746" cy="51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43853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Звание 45-й женщины в космосе с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Сунитой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 Уильямс делит её партнёрша по экипажу, отправившемуся на орбиту 9 декабря 2006 года, американка Джоан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Хиггинботем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Joan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Higginbotham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3 августа 1964). В отличие от </a:t>
            </a:r>
            <a:r>
              <a:rPr lang="ru-RU" sz="23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Суниты</a:t>
            </a:r>
            <a:r>
              <a:rPr lang="ru-RU" sz="2300" dirty="0">
                <a:solidFill>
                  <a:srgbClr val="000099"/>
                </a:solidFill>
                <a:latin typeface="Arial Black" panose="020B0A04020102020204" pitchFamily="34" charset="0"/>
              </a:rPr>
              <a:t>, Джоан вернулась на Землю уже через 12 дней.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 bwMode="auto">
          <a:xfrm>
            <a:off x="4211736" y="764704"/>
            <a:ext cx="4884797" cy="51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47-я женщина-космонавт - американка Трейси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Колдуэлл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Дайсон /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Tracy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Caldwell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Dyson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14 августа 1969), совершившая два космических полёта (2007, 2010), проведя на орбите в общей сложности 188 суток. 7 августа 2010 года она стала 11-й женщиной, вышедшей в открытый космос. </a:t>
            </a: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"/>
          <a:stretch/>
        </p:blipFill>
        <p:spPr bwMode="auto">
          <a:xfrm>
            <a:off x="4636827" y="764704"/>
            <a:ext cx="4411327" cy="523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Также 47-й женщиной в космосе стала американка Барбара Морган /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Barbara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Morgan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28 ноября 1951). Будучи в 2007 году партнёршей Трейси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Колдуэлл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Дайсон по экипажу, совершила один космический </a:t>
            </a:r>
            <a:r>
              <a:rPr lang="ru-RU" sz="24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полёт 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на корабле "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Индевор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" продолжительностью </a:t>
            </a:r>
            <a:endParaRPr lang="ru-RU" sz="24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13 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дней.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 bwMode="auto">
          <a:xfrm>
            <a:off x="5327249" y="908720"/>
            <a:ext cx="3810000" cy="5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903040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49-я женщина-космонавт и первая кореянка в космосе </a:t>
            </a:r>
            <a:r>
              <a:rPr lang="ru-RU" sz="22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– </a:t>
            </a:r>
          </a:p>
          <a:p>
            <a:r>
              <a:rPr lang="ru-RU" sz="22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Ли 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Со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Ён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Yi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So-Yeon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 июня 1978). 21 апреля 2006 года правительство Южной Кореи в рамках космической общенациональной программы объявило открытый конкурс для участия в подготовке космонавтов к полёту на МКС, на российском корабле Союз ТМА-12 весной 2008 года. Полёт Ли Со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Ён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стоил её стране 20 млн долларов.</a:t>
            </a: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8669" y="926559"/>
            <a:ext cx="54053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Конец третьей серии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«Улыбки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космических 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леди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…»</a:t>
            </a: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Продолжение </a:t>
            </a: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следует…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927630"/>
            <a:ext cx="8892481" cy="494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8" y="939789"/>
            <a:ext cx="5405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Источник:</a:t>
            </a: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http://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top-antropos.com/history/20-century/item/297-kosmonavtki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21" y="476672"/>
            <a:ext cx="8819093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Начиная с 1963 года, когда Валентина Терешкова открыла эру женской космонавтики, в космосе побывало 58 женщин, из которых 45 - американки, 4 - уроженки Советского Союза / России, две канадки, две японки, две китаянки и по одной представительнице Великобритании, Франции и Южной Кореи.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Кто они, эти отважные леди и как они смотрят на мир со своих  космических фотографий?</a:t>
            </a:r>
            <a:endParaRPr lang="ru-RU" sz="24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05" y="804926"/>
            <a:ext cx="4154785" cy="52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980728"/>
            <a:ext cx="48965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36-я женщина-космонавт - канадка Жюли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Пейет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Julie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Payette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20 октября 1963). Свой первый полёт в космос Жюли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Пайетт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совершила 27 мая — 6 июня 1999 года на борту шаттла "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". Второй космический полёт был на борту шаттла "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Индевор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9227"/>
            <a:ext cx="4139952" cy="517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37-я женщина-космонавт - американка Памела Энн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Мелрой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Pamela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Anne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Melroy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17 сентября 1961), трижды летавшая в космос: </a:t>
            </a:r>
            <a:endParaRPr lang="ru-RU" sz="2200" dirty="0" smtClean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sz="22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 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2000 году на шаттле "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", в 2002 году на шаттле "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Атлантис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" и в 2007 году на шаттле "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". Памела была командиром в своей третьей экспедиции, став второй в истории женщиной - командиром космического корабля.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6"/>
          <a:stretch/>
        </p:blipFill>
        <p:spPr bwMode="auto">
          <a:xfrm>
            <a:off x="4919366" y="935274"/>
            <a:ext cx="4153265" cy="498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18" y="927988"/>
            <a:ext cx="484613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38-я женщина-космонавт - американка Пегги </a:t>
            </a:r>
            <a:r>
              <a:rPr lang="ru-RU" sz="1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Уитсон</a:t>
            </a:r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1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Peggy</a:t>
            </a:r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1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Whitson</a:t>
            </a:r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9 февраля 1960), дважды летавшая в </a:t>
            </a:r>
            <a:r>
              <a:rPr lang="ru-RU" sz="1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космос (2002, 2008). Пегги </a:t>
            </a:r>
            <a:r>
              <a:rPr lang="ru-RU" sz="1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Уитсон</a:t>
            </a:r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 была назначена командиром экспедиции МКС-16, став первой женщиной-командиром МКС. За время экспедиции она совершила 5 выходов в открытый космос. </a:t>
            </a:r>
            <a:r>
              <a:rPr lang="ru-RU" sz="1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Пегги </a:t>
            </a:r>
            <a:r>
              <a:rPr lang="ru-RU" sz="19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Уитсон</a:t>
            </a:r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 совершила самое большое количество выходов в открытый космос (6</a:t>
            </a:r>
            <a:r>
              <a:rPr lang="ru-RU" sz="1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). </a:t>
            </a:r>
            <a:r>
              <a:rPr lang="ru-RU" sz="1900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Уитсон</a:t>
            </a:r>
            <a:r>
              <a:rPr lang="ru-RU" sz="1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1900" dirty="0">
                <a:solidFill>
                  <a:srgbClr val="000099"/>
                </a:solidFill>
                <a:latin typeface="Arial Black" panose="020B0A04020102020204" pitchFamily="34" charset="0"/>
              </a:rPr>
              <a:t>принадлежит рекорд по общей длительности пребывания на орбите среди женщин - 376 суток.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46" y="908721"/>
            <a:ext cx="39706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1"/>
            <a:ext cx="48541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39-я женщина-космонавт - американка Сандра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Магнус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Sandra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Magnus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30 октября 1964), трижды побывавшая в космосе (2002, 2008, 2011). Провела на орбите в общей сложности 157 суток.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19"/>
            <a:ext cx="3982194" cy="502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75533"/>
            <a:ext cx="48245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40-я женщина-космонавт - американка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Лорел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Кларк /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Laurel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Clark</a:t>
            </a:r>
            <a:r>
              <a:rPr lang="ru-RU" sz="2200" dirty="0">
                <a:solidFill>
                  <a:srgbClr val="000099"/>
                </a:solidFill>
                <a:latin typeface="Arial Black" panose="020B0A04020102020204" pitchFamily="34" charset="0"/>
              </a:rPr>
              <a:t> (10 марта 1961 — 1 февраля 2003). Кларк не вернулась из своего первого космического полёта в 2003 году на шаттле "Колумбия". При возвращении шаттл развалился на части над территорией американского штата Техас. Все 7 членов экипажа (пять мужчин и две женщины) погибли.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9" y="859487"/>
            <a:ext cx="4346499" cy="508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169" y="88683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41-я женщина-космонавт - американка Стефани Уилсон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Stephanie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Wilson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27 сентября 1966), трижды летавшая в космос (2006, 2007, 2010). Провела на орбите в общей сложности 43 дня.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908720"/>
            <a:ext cx="4283968" cy="50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068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Также звание 41-й женщины в космосе принадлежит американке Лизе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Новак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Lisa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Nowak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10 мая 1963), летавшей в космос в 2006 году в составе того же экипажа, что и Стефани Уилсон. 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936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2016-01-10T12:56:23Z</dcterms:created>
  <dcterms:modified xsi:type="dcterms:W3CDTF">2016-04-16T18:03:09Z</dcterms:modified>
</cp:coreProperties>
</file>