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26"/>
  </p:notesMasterIdLst>
  <p:sldIdLst>
    <p:sldId id="287" r:id="rId2"/>
    <p:sldId id="276" r:id="rId3"/>
    <p:sldId id="274" r:id="rId4"/>
    <p:sldId id="285" r:id="rId5"/>
    <p:sldId id="281" r:id="rId6"/>
    <p:sldId id="271" r:id="rId7"/>
    <p:sldId id="272" r:id="rId8"/>
    <p:sldId id="269" r:id="rId9"/>
    <p:sldId id="270" r:id="rId10"/>
    <p:sldId id="265" r:id="rId11"/>
    <p:sldId id="266" r:id="rId12"/>
    <p:sldId id="267" r:id="rId13"/>
    <p:sldId id="268" r:id="rId14"/>
    <p:sldId id="273" r:id="rId15"/>
    <p:sldId id="278" r:id="rId16"/>
    <p:sldId id="279" r:id="rId17"/>
    <p:sldId id="263" r:id="rId18"/>
    <p:sldId id="264" r:id="rId19"/>
    <p:sldId id="280" r:id="rId20"/>
    <p:sldId id="277" r:id="rId21"/>
    <p:sldId id="282" r:id="rId22"/>
    <p:sldId id="283" r:id="rId23"/>
    <p:sldId id="284" r:id="rId24"/>
    <p:sldId id="288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2F"/>
    <a:srgbClr val="B91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76" autoAdjust="0"/>
  </p:normalViewPr>
  <p:slideViewPr>
    <p:cSldViewPr>
      <p:cViewPr varScale="1">
        <p:scale>
          <a:sx n="90" d="100"/>
          <a:sy n="90" d="100"/>
        </p:scale>
        <p:origin x="-51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0DCEB1-E61C-4FF2-8ABD-1A68DB5B2634}" type="doc">
      <dgm:prSet loTypeId="urn:microsoft.com/office/officeart/2005/8/layout/hierarchy3" loCatId="hierarchy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8EF095DE-6B28-4372-90D3-92C70410BA96}">
      <dgm:prSet phldrT="[Текст]"/>
      <dgm:spPr>
        <a:ln w="15875">
          <a:solidFill>
            <a:schemeClr val="tx1"/>
          </a:solidFill>
        </a:ln>
      </dgm:spPr>
      <dgm:t>
        <a:bodyPr/>
        <a:lstStyle/>
        <a:p>
          <a:r>
            <a:rPr lang="ru-RU" b="1" dirty="0" smtClean="0"/>
            <a:t>Мембранные</a:t>
          </a:r>
          <a:r>
            <a:rPr lang="ru-RU" dirty="0" smtClean="0"/>
            <a:t> </a:t>
          </a:r>
          <a:endParaRPr lang="ru-RU" dirty="0"/>
        </a:p>
      </dgm:t>
    </dgm:pt>
    <dgm:pt modelId="{0F51D15F-7321-41B4-9F9F-B2384587B314}" type="parTrans" cxnId="{7A2237D5-F0EF-458F-B5D4-30195AF97DC2}">
      <dgm:prSet/>
      <dgm:spPr/>
      <dgm:t>
        <a:bodyPr/>
        <a:lstStyle/>
        <a:p>
          <a:endParaRPr lang="ru-RU"/>
        </a:p>
      </dgm:t>
    </dgm:pt>
    <dgm:pt modelId="{A931D784-D0BC-404D-8C71-E86A918EEEB1}" type="sibTrans" cxnId="{7A2237D5-F0EF-458F-B5D4-30195AF97DC2}">
      <dgm:prSet/>
      <dgm:spPr/>
      <dgm:t>
        <a:bodyPr/>
        <a:lstStyle/>
        <a:p>
          <a:endParaRPr lang="ru-RU"/>
        </a:p>
      </dgm:t>
    </dgm:pt>
    <dgm:pt modelId="{981C151B-BFB6-46B7-B31B-CA8C8E3185AB}">
      <dgm:prSet phldrT="[Текст]"/>
      <dgm:spPr/>
      <dgm:t>
        <a:bodyPr/>
        <a:lstStyle/>
        <a:p>
          <a:r>
            <a:rPr lang="ru-RU" b="1" dirty="0" smtClean="0"/>
            <a:t>ЭПС</a:t>
          </a:r>
          <a:endParaRPr lang="ru-RU" b="1" dirty="0"/>
        </a:p>
      </dgm:t>
    </dgm:pt>
    <dgm:pt modelId="{C5B640B1-9CA2-4733-AC29-FF70A6E678DF}" type="parTrans" cxnId="{FB8C05BF-823C-4005-86A0-48C826417EB4}">
      <dgm:prSet/>
      <dgm:spPr/>
      <dgm:t>
        <a:bodyPr/>
        <a:lstStyle/>
        <a:p>
          <a:endParaRPr lang="ru-RU"/>
        </a:p>
      </dgm:t>
    </dgm:pt>
    <dgm:pt modelId="{92655412-987B-4238-8932-52B6A4CB2561}" type="sibTrans" cxnId="{FB8C05BF-823C-4005-86A0-48C826417EB4}">
      <dgm:prSet/>
      <dgm:spPr/>
      <dgm:t>
        <a:bodyPr/>
        <a:lstStyle/>
        <a:p>
          <a:endParaRPr lang="ru-RU"/>
        </a:p>
      </dgm:t>
    </dgm:pt>
    <dgm:pt modelId="{62E002AD-A6E3-4EB5-A89F-FF12260F1508}">
      <dgm:prSet phldrT="[Текст]"/>
      <dgm:spPr/>
      <dgm:t>
        <a:bodyPr/>
        <a:lstStyle/>
        <a:p>
          <a:r>
            <a:rPr lang="ru-RU" b="1" dirty="0" smtClean="0"/>
            <a:t>Комплекс </a:t>
          </a:r>
          <a:r>
            <a:rPr lang="ru-RU" b="1" dirty="0" err="1" smtClean="0"/>
            <a:t>Гольджи</a:t>
          </a:r>
          <a:endParaRPr lang="ru-RU" b="1" dirty="0"/>
        </a:p>
      </dgm:t>
    </dgm:pt>
    <dgm:pt modelId="{808528F4-90E9-4A56-B9A6-13A5AE18178F}" type="parTrans" cxnId="{1955FF0B-B7AA-4972-BD92-62829E0A594B}">
      <dgm:prSet/>
      <dgm:spPr/>
      <dgm:t>
        <a:bodyPr/>
        <a:lstStyle/>
        <a:p>
          <a:endParaRPr lang="ru-RU"/>
        </a:p>
      </dgm:t>
    </dgm:pt>
    <dgm:pt modelId="{58EE5DD0-4B51-4A33-84EF-5A338DC96BB8}" type="sibTrans" cxnId="{1955FF0B-B7AA-4972-BD92-62829E0A594B}">
      <dgm:prSet/>
      <dgm:spPr/>
      <dgm:t>
        <a:bodyPr/>
        <a:lstStyle/>
        <a:p>
          <a:endParaRPr lang="ru-RU"/>
        </a:p>
      </dgm:t>
    </dgm:pt>
    <dgm:pt modelId="{DFA8C90E-E445-4801-821F-6C9C787838FB}">
      <dgm:prSet phldrT="[Текст]"/>
      <dgm:spPr>
        <a:ln w="15875">
          <a:solidFill>
            <a:schemeClr val="tx1"/>
          </a:solidFill>
        </a:ln>
      </dgm:spPr>
      <dgm:t>
        <a:bodyPr/>
        <a:lstStyle/>
        <a:p>
          <a:r>
            <a:rPr lang="ru-RU" b="1" dirty="0" err="1" smtClean="0"/>
            <a:t>Немембранные</a:t>
          </a:r>
          <a:r>
            <a:rPr lang="ru-RU" dirty="0" smtClean="0"/>
            <a:t> </a:t>
          </a:r>
          <a:endParaRPr lang="ru-RU" dirty="0"/>
        </a:p>
      </dgm:t>
    </dgm:pt>
    <dgm:pt modelId="{BA07D951-3CE8-48C0-94D7-FFF91B004A77}" type="parTrans" cxnId="{2C05B11C-FEA0-4106-AEAB-EDAC86D81AD9}">
      <dgm:prSet/>
      <dgm:spPr/>
      <dgm:t>
        <a:bodyPr/>
        <a:lstStyle/>
        <a:p>
          <a:endParaRPr lang="ru-RU"/>
        </a:p>
      </dgm:t>
    </dgm:pt>
    <dgm:pt modelId="{0A087750-B33C-48A3-8AF8-B8E2B735CF56}" type="sibTrans" cxnId="{2C05B11C-FEA0-4106-AEAB-EDAC86D81AD9}">
      <dgm:prSet/>
      <dgm:spPr/>
      <dgm:t>
        <a:bodyPr/>
        <a:lstStyle/>
        <a:p>
          <a:endParaRPr lang="ru-RU"/>
        </a:p>
      </dgm:t>
    </dgm:pt>
    <dgm:pt modelId="{512950E8-5214-47C5-9DDB-533709B6814C}">
      <dgm:prSet phldrT="[Текст]"/>
      <dgm:spPr/>
      <dgm:t>
        <a:bodyPr/>
        <a:lstStyle/>
        <a:p>
          <a:r>
            <a:rPr lang="ru-RU" b="1" dirty="0" smtClean="0"/>
            <a:t>Рибосомы</a:t>
          </a:r>
        </a:p>
      </dgm:t>
    </dgm:pt>
    <dgm:pt modelId="{16E34B1D-6E10-4CEB-84DD-86C83D094188}" type="parTrans" cxnId="{2E0F2A8E-402B-4AD4-931E-B41B652045B4}">
      <dgm:prSet/>
      <dgm:spPr/>
      <dgm:t>
        <a:bodyPr/>
        <a:lstStyle/>
        <a:p>
          <a:endParaRPr lang="ru-RU"/>
        </a:p>
      </dgm:t>
    </dgm:pt>
    <dgm:pt modelId="{91345733-979F-4C7F-8380-3D0F40AB358E}" type="sibTrans" cxnId="{2E0F2A8E-402B-4AD4-931E-B41B652045B4}">
      <dgm:prSet/>
      <dgm:spPr/>
      <dgm:t>
        <a:bodyPr/>
        <a:lstStyle/>
        <a:p>
          <a:endParaRPr lang="ru-RU"/>
        </a:p>
      </dgm:t>
    </dgm:pt>
    <dgm:pt modelId="{8F54C176-A44C-4812-A000-EF1A41BBA45D}">
      <dgm:prSet phldrT="[Текст]"/>
      <dgm:spPr>
        <a:ln w="15875"/>
      </dgm:spPr>
      <dgm:t>
        <a:bodyPr/>
        <a:lstStyle/>
        <a:p>
          <a:r>
            <a:rPr lang="ru-RU" b="1" dirty="0" smtClean="0"/>
            <a:t>Микротрубочки</a:t>
          </a:r>
        </a:p>
      </dgm:t>
    </dgm:pt>
    <dgm:pt modelId="{AE534D0C-C07F-4E42-9FCE-1441782D68F1}" type="parTrans" cxnId="{B71D7235-E561-474C-9659-797CDADE1378}">
      <dgm:prSet/>
      <dgm:spPr/>
      <dgm:t>
        <a:bodyPr/>
        <a:lstStyle/>
        <a:p>
          <a:endParaRPr lang="ru-RU"/>
        </a:p>
      </dgm:t>
    </dgm:pt>
    <dgm:pt modelId="{71A9817C-4DA2-4DD8-805A-7DAB14549B4C}" type="sibTrans" cxnId="{B71D7235-E561-474C-9659-797CDADE1378}">
      <dgm:prSet/>
      <dgm:spPr/>
      <dgm:t>
        <a:bodyPr/>
        <a:lstStyle/>
        <a:p>
          <a:endParaRPr lang="ru-RU"/>
        </a:p>
      </dgm:t>
    </dgm:pt>
    <dgm:pt modelId="{989024D6-8F20-448D-87A1-C65CF7F3C852}">
      <dgm:prSet phldrT="[Текст]"/>
      <dgm:spPr/>
      <dgm:t>
        <a:bodyPr/>
        <a:lstStyle/>
        <a:p>
          <a:r>
            <a:rPr lang="ru-RU" b="1" dirty="0" smtClean="0"/>
            <a:t>Митохондрии</a:t>
          </a:r>
        </a:p>
      </dgm:t>
    </dgm:pt>
    <dgm:pt modelId="{B7ABC4B7-1449-4386-9063-C92E48826B0B}" type="parTrans" cxnId="{B712D7F0-9BF1-4765-B3F5-108D02767C6C}">
      <dgm:prSet/>
      <dgm:spPr/>
      <dgm:t>
        <a:bodyPr/>
        <a:lstStyle/>
        <a:p>
          <a:endParaRPr lang="ru-RU"/>
        </a:p>
      </dgm:t>
    </dgm:pt>
    <dgm:pt modelId="{D3A0884A-A3B4-483F-8FD8-4F62428361D2}" type="sibTrans" cxnId="{B712D7F0-9BF1-4765-B3F5-108D02767C6C}">
      <dgm:prSet/>
      <dgm:spPr/>
      <dgm:t>
        <a:bodyPr/>
        <a:lstStyle/>
        <a:p>
          <a:endParaRPr lang="ru-RU"/>
        </a:p>
      </dgm:t>
    </dgm:pt>
    <dgm:pt modelId="{780CF6CF-006D-4D36-AF48-AAF701AE9A1C}">
      <dgm:prSet phldrT="[Текст]"/>
      <dgm:spPr/>
      <dgm:t>
        <a:bodyPr/>
        <a:lstStyle/>
        <a:p>
          <a:r>
            <a:rPr lang="ru-RU" b="1" dirty="0" smtClean="0"/>
            <a:t>Лизосомы</a:t>
          </a:r>
        </a:p>
      </dgm:t>
    </dgm:pt>
    <dgm:pt modelId="{1F4AA2AA-1AAE-42B4-A1FE-E3882473E837}" type="parTrans" cxnId="{93F5F61F-6D73-45F3-B283-10A0AA2E6E53}">
      <dgm:prSet/>
      <dgm:spPr/>
      <dgm:t>
        <a:bodyPr/>
        <a:lstStyle/>
        <a:p>
          <a:endParaRPr lang="ru-RU"/>
        </a:p>
      </dgm:t>
    </dgm:pt>
    <dgm:pt modelId="{4164600F-106D-4DFC-962B-02F3E04B51F0}" type="sibTrans" cxnId="{93F5F61F-6D73-45F3-B283-10A0AA2E6E53}">
      <dgm:prSet/>
      <dgm:spPr/>
      <dgm:t>
        <a:bodyPr/>
        <a:lstStyle/>
        <a:p>
          <a:endParaRPr lang="ru-RU"/>
        </a:p>
      </dgm:t>
    </dgm:pt>
    <dgm:pt modelId="{B98BC1DD-51FC-491D-8785-90C4202258EC}">
      <dgm:prSet phldrT="[Текст]"/>
      <dgm:spPr/>
      <dgm:t>
        <a:bodyPr/>
        <a:lstStyle/>
        <a:p>
          <a:r>
            <a:rPr lang="ru-RU" b="1" dirty="0" smtClean="0"/>
            <a:t>Пластиды</a:t>
          </a:r>
          <a:r>
            <a:rPr lang="ru-RU" dirty="0" smtClean="0"/>
            <a:t> </a:t>
          </a:r>
          <a:endParaRPr lang="ru-RU" dirty="0"/>
        </a:p>
      </dgm:t>
    </dgm:pt>
    <dgm:pt modelId="{A82ACC87-E494-4B36-B3E7-583FFF667265}" type="parTrans" cxnId="{066B9409-2D22-4E2D-8AAB-A29E2F7FB793}">
      <dgm:prSet/>
      <dgm:spPr/>
      <dgm:t>
        <a:bodyPr/>
        <a:lstStyle/>
        <a:p>
          <a:endParaRPr lang="ru-RU"/>
        </a:p>
      </dgm:t>
    </dgm:pt>
    <dgm:pt modelId="{A7384A8C-11F6-4FA1-B33B-D4572AE70148}" type="sibTrans" cxnId="{066B9409-2D22-4E2D-8AAB-A29E2F7FB793}">
      <dgm:prSet/>
      <dgm:spPr/>
      <dgm:t>
        <a:bodyPr/>
        <a:lstStyle/>
        <a:p>
          <a:endParaRPr lang="ru-RU"/>
        </a:p>
      </dgm:t>
    </dgm:pt>
    <dgm:pt modelId="{C5C3B29D-0A17-4BEC-9DC6-C7064E66F6A9}">
      <dgm:prSet phldrT="[Текст]"/>
      <dgm:spPr>
        <a:ln w="15875"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Клеточный центр</a:t>
          </a:r>
        </a:p>
        <a:p>
          <a:pPr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 smtClean="0"/>
        </a:p>
      </dgm:t>
    </dgm:pt>
    <dgm:pt modelId="{0444B18F-B045-4F43-91B2-579B681C733B}" type="parTrans" cxnId="{C07C8DBB-1068-4C26-BF81-B81553D822F4}">
      <dgm:prSet/>
      <dgm:spPr/>
      <dgm:t>
        <a:bodyPr/>
        <a:lstStyle/>
        <a:p>
          <a:endParaRPr lang="ru-RU"/>
        </a:p>
      </dgm:t>
    </dgm:pt>
    <dgm:pt modelId="{A5171E8A-1880-41E7-A0D2-9F0799A30187}" type="sibTrans" cxnId="{C07C8DBB-1068-4C26-BF81-B81553D822F4}">
      <dgm:prSet/>
      <dgm:spPr/>
      <dgm:t>
        <a:bodyPr/>
        <a:lstStyle/>
        <a:p>
          <a:endParaRPr lang="ru-RU"/>
        </a:p>
      </dgm:t>
    </dgm:pt>
    <dgm:pt modelId="{8BEFF6E2-0932-4B68-B50E-797E692F4119}">
      <dgm:prSet phldrT="[Текст]"/>
      <dgm:spPr>
        <a:ln w="15875"/>
      </dgm:spPr>
      <dgm:t>
        <a:bodyPr/>
        <a:lstStyle/>
        <a:p>
          <a:r>
            <a:rPr lang="ru-RU" b="1" dirty="0" smtClean="0"/>
            <a:t>Реснички</a:t>
          </a:r>
        </a:p>
      </dgm:t>
    </dgm:pt>
    <dgm:pt modelId="{1F946709-98DA-48A1-9E83-4825676AC618}" type="parTrans" cxnId="{3CE9652D-9098-40FB-A271-A0C159FE6BFB}">
      <dgm:prSet/>
      <dgm:spPr/>
      <dgm:t>
        <a:bodyPr/>
        <a:lstStyle/>
        <a:p>
          <a:endParaRPr lang="ru-RU"/>
        </a:p>
      </dgm:t>
    </dgm:pt>
    <dgm:pt modelId="{5FE387D7-73DC-4C3B-97AD-C236BDC40B66}" type="sibTrans" cxnId="{3CE9652D-9098-40FB-A271-A0C159FE6BFB}">
      <dgm:prSet/>
      <dgm:spPr/>
      <dgm:t>
        <a:bodyPr/>
        <a:lstStyle/>
        <a:p>
          <a:endParaRPr lang="ru-RU"/>
        </a:p>
      </dgm:t>
    </dgm:pt>
    <dgm:pt modelId="{DF42D6FD-E553-4FEC-9E95-A9D6CDA719E3}">
      <dgm:prSet phldrT="[Текст]"/>
      <dgm:spPr>
        <a:ln w="15875"/>
      </dgm:spPr>
      <dgm:t>
        <a:bodyPr/>
        <a:lstStyle/>
        <a:p>
          <a:r>
            <a:rPr lang="ru-RU" b="1" dirty="0" smtClean="0"/>
            <a:t>Жгутики</a:t>
          </a:r>
        </a:p>
      </dgm:t>
    </dgm:pt>
    <dgm:pt modelId="{E14157BF-E73D-482E-A488-13794BE9BAE9}" type="parTrans" cxnId="{8895D080-7AEB-4F6A-AE1E-E498C656ED43}">
      <dgm:prSet/>
      <dgm:spPr/>
      <dgm:t>
        <a:bodyPr/>
        <a:lstStyle/>
        <a:p>
          <a:endParaRPr lang="ru-RU"/>
        </a:p>
      </dgm:t>
    </dgm:pt>
    <dgm:pt modelId="{E9EF447A-CA77-4B55-8BBC-26CE03691CA3}" type="sibTrans" cxnId="{8895D080-7AEB-4F6A-AE1E-E498C656ED43}">
      <dgm:prSet/>
      <dgm:spPr/>
      <dgm:t>
        <a:bodyPr/>
        <a:lstStyle/>
        <a:p>
          <a:endParaRPr lang="ru-RU"/>
        </a:p>
      </dgm:t>
    </dgm:pt>
    <dgm:pt modelId="{15F402D7-D85D-44FE-91EB-99329C104963}" type="pres">
      <dgm:prSet presAssocID="{280DCEB1-E61C-4FF2-8ABD-1A68DB5B263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B7E8BA7-DCAE-44AD-9696-5BB6B0CB3BF4}" type="pres">
      <dgm:prSet presAssocID="{8EF095DE-6B28-4372-90D3-92C70410BA96}" presName="root" presStyleCnt="0"/>
      <dgm:spPr/>
    </dgm:pt>
    <dgm:pt modelId="{AF2D2BB7-CD60-436B-9962-6062223B8917}" type="pres">
      <dgm:prSet presAssocID="{8EF095DE-6B28-4372-90D3-92C70410BA96}" presName="rootComposite" presStyleCnt="0"/>
      <dgm:spPr/>
    </dgm:pt>
    <dgm:pt modelId="{7BA004E6-2FA5-4356-BF82-1C0791E1A92B}" type="pres">
      <dgm:prSet presAssocID="{8EF095DE-6B28-4372-90D3-92C70410BA96}" presName="rootText" presStyleLbl="node1" presStyleIdx="0" presStyleCnt="2" custScaleX="369955" custLinFactNeighborX="-1627" custLinFactNeighborY="-10321"/>
      <dgm:spPr/>
      <dgm:t>
        <a:bodyPr/>
        <a:lstStyle/>
        <a:p>
          <a:endParaRPr lang="ru-RU"/>
        </a:p>
      </dgm:t>
    </dgm:pt>
    <dgm:pt modelId="{E7EC53BE-68AD-404D-8D0E-EB847E1A21CC}" type="pres">
      <dgm:prSet presAssocID="{8EF095DE-6B28-4372-90D3-92C70410BA96}" presName="rootConnector" presStyleLbl="node1" presStyleIdx="0" presStyleCnt="2"/>
      <dgm:spPr/>
      <dgm:t>
        <a:bodyPr/>
        <a:lstStyle/>
        <a:p>
          <a:endParaRPr lang="ru-RU"/>
        </a:p>
      </dgm:t>
    </dgm:pt>
    <dgm:pt modelId="{4C94E1EB-EC77-46E9-8B54-E36504B4D7EA}" type="pres">
      <dgm:prSet presAssocID="{8EF095DE-6B28-4372-90D3-92C70410BA96}" presName="childShape" presStyleCnt="0"/>
      <dgm:spPr/>
    </dgm:pt>
    <dgm:pt modelId="{8A4D2B89-7CFC-4495-B3A9-04137658A2E4}" type="pres">
      <dgm:prSet presAssocID="{C5B640B1-9CA2-4733-AC29-FF70A6E678DF}" presName="Name13" presStyleLbl="parChTrans1D2" presStyleIdx="0" presStyleCnt="10"/>
      <dgm:spPr/>
      <dgm:t>
        <a:bodyPr/>
        <a:lstStyle/>
        <a:p>
          <a:endParaRPr lang="ru-RU"/>
        </a:p>
      </dgm:t>
    </dgm:pt>
    <dgm:pt modelId="{8D0C18D5-5C7F-4152-BFD3-9F558106F259}" type="pres">
      <dgm:prSet presAssocID="{981C151B-BFB6-46B7-B31B-CA8C8E3185AB}" presName="childText" presStyleLbl="bgAcc1" presStyleIdx="0" presStyleCnt="10" custScaleX="289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0598E6-F0E4-416E-9ACB-C2A75F31E832}" type="pres">
      <dgm:prSet presAssocID="{808528F4-90E9-4A56-B9A6-13A5AE18178F}" presName="Name13" presStyleLbl="parChTrans1D2" presStyleIdx="1" presStyleCnt="10"/>
      <dgm:spPr/>
      <dgm:t>
        <a:bodyPr/>
        <a:lstStyle/>
        <a:p>
          <a:endParaRPr lang="ru-RU"/>
        </a:p>
      </dgm:t>
    </dgm:pt>
    <dgm:pt modelId="{3F03AA25-5EFA-4F9F-A06C-C4452849DA68}" type="pres">
      <dgm:prSet presAssocID="{62E002AD-A6E3-4EB5-A89F-FF12260F1508}" presName="childText" presStyleLbl="bgAcc1" presStyleIdx="1" presStyleCnt="10" custScaleX="292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24394-67BB-404D-8310-C390602FED03}" type="pres">
      <dgm:prSet presAssocID="{B7ABC4B7-1449-4386-9063-C92E48826B0B}" presName="Name13" presStyleLbl="parChTrans1D2" presStyleIdx="2" presStyleCnt="10"/>
      <dgm:spPr/>
      <dgm:t>
        <a:bodyPr/>
        <a:lstStyle/>
        <a:p>
          <a:endParaRPr lang="ru-RU"/>
        </a:p>
      </dgm:t>
    </dgm:pt>
    <dgm:pt modelId="{3838973B-4D0E-4356-BCDB-74E4A80AEE07}" type="pres">
      <dgm:prSet presAssocID="{989024D6-8F20-448D-87A1-C65CF7F3C852}" presName="childText" presStyleLbl="bgAcc1" presStyleIdx="2" presStyleCnt="10" custScaleX="292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EE996-6341-4841-B0DC-486D4FFAE083}" type="pres">
      <dgm:prSet presAssocID="{1F4AA2AA-1AAE-42B4-A1FE-E3882473E837}" presName="Name13" presStyleLbl="parChTrans1D2" presStyleIdx="3" presStyleCnt="10"/>
      <dgm:spPr/>
      <dgm:t>
        <a:bodyPr/>
        <a:lstStyle/>
        <a:p>
          <a:endParaRPr lang="ru-RU"/>
        </a:p>
      </dgm:t>
    </dgm:pt>
    <dgm:pt modelId="{A29CDE48-88F5-41E5-95D0-9E55A9832110}" type="pres">
      <dgm:prSet presAssocID="{780CF6CF-006D-4D36-AF48-AAF701AE9A1C}" presName="childText" presStyleLbl="bgAcc1" presStyleIdx="3" presStyleCnt="10" custScaleX="289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983D81-C116-416C-93AE-FBDF83DD82E6}" type="pres">
      <dgm:prSet presAssocID="{A82ACC87-E494-4B36-B3E7-583FFF667265}" presName="Name13" presStyleLbl="parChTrans1D2" presStyleIdx="4" presStyleCnt="10"/>
      <dgm:spPr/>
      <dgm:t>
        <a:bodyPr/>
        <a:lstStyle/>
        <a:p>
          <a:endParaRPr lang="ru-RU"/>
        </a:p>
      </dgm:t>
    </dgm:pt>
    <dgm:pt modelId="{57334A8B-02A2-49E9-A2C4-CA36783E0A84}" type="pres">
      <dgm:prSet presAssocID="{B98BC1DD-51FC-491D-8785-90C4202258EC}" presName="childText" presStyleLbl="bgAcc1" presStyleIdx="4" presStyleCnt="10" custScaleX="292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CD7098-BF38-4886-9FF1-79B569790E49}" type="pres">
      <dgm:prSet presAssocID="{DFA8C90E-E445-4801-821F-6C9C787838FB}" presName="root" presStyleCnt="0"/>
      <dgm:spPr/>
    </dgm:pt>
    <dgm:pt modelId="{1279FC1C-4BA3-42AD-BE32-52A8C27F4B6A}" type="pres">
      <dgm:prSet presAssocID="{DFA8C90E-E445-4801-821F-6C9C787838FB}" presName="rootComposite" presStyleCnt="0"/>
      <dgm:spPr/>
    </dgm:pt>
    <dgm:pt modelId="{15F86D2A-5D7C-48EE-AC17-F7109CA9DAF0}" type="pres">
      <dgm:prSet presAssocID="{DFA8C90E-E445-4801-821F-6C9C787838FB}" presName="rootText" presStyleLbl="node1" presStyleIdx="1" presStyleCnt="2" custScaleX="326086"/>
      <dgm:spPr/>
      <dgm:t>
        <a:bodyPr/>
        <a:lstStyle/>
        <a:p>
          <a:endParaRPr lang="ru-RU"/>
        </a:p>
      </dgm:t>
    </dgm:pt>
    <dgm:pt modelId="{A09C652A-0EAC-4644-8800-F1FB9EE1E9D9}" type="pres">
      <dgm:prSet presAssocID="{DFA8C90E-E445-4801-821F-6C9C787838FB}" presName="rootConnector" presStyleLbl="node1" presStyleIdx="1" presStyleCnt="2"/>
      <dgm:spPr/>
      <dgm:t>
        <a:bodyPr/>
        <a:lstStyle/>
        <a:p>
          <a:endParaRPr lang="ru-RU"/>
        </a:p>
      </dgm:t>
    </dgm:pt>
    <dgm:pt modelId="{AD91DCC2-09EB-47D3-82DF-84FA56A38039}" type="pres">
      <dgm:prSet presAssocID="{DFA8C90E-E445-4801-821F-6C9C787838FB}" presName="childShape" presStyleCnt="0"/>
      <dgm:spPr/>
    </dgm:pt>
    <dgm:pt modelId="{A5A65A1F-A013-46F6-B8E5-DD9F542C90B5}" type="pres">
      <dgm:prSet presAssocID="{16E34B1D-6E10-4CEB-84DD-86C83D094188}" presName="Name13" presStyleLbl="parChTrans1D2" presStyleIdx="5" presStyleCnt="10"/>
      <dgm:spPr/>
      <dgm:t>
        <a:bodyPr/>
        <a:lstStyle/>
        <a:p>
          <a:endParaRPr lang="ru-RU"/>
        </a:p>
      </dgm:t>
    </dgm:pt>
    <dgm:pt modelId="{30A02AF9-CBAE-4C4C-A41A-117EA4BD47C8}" type="pres">
      <dgm:prSet presAssocID="{512950E8-5214-47C5-9DDB-533709B6814C}" presName="childText" presStyleLbl="bgAcc1" presStyleIdx="5" presStyleCnt="10" custScaleX="292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F93BB4-2107-4F0F-9995-F214DE2BC03E}" type="pres">
      <dgm:prSet presAssocID="{0444B18F-B045-4F43-91B2-579B681C733B}" presName="Name13" presStyleLbl="parChTrans1D2" presStyleIdx="6" presStyleCnt="10"/>
      <dgm:spPr/>
      <dgm:t>
        <a:bodyPr/>
        <a:lstStyle/>
        <a:p>
          <a:endParaRPr lang="ru-RU"/>
        </a:p>
      </dgm:t>
    </dgm:pt>
    <dgm:pt modelId="{967F5C7E-A446-47E9-80C9-59F7C083685E}" type="pres">
      <dgm:prSet presAssocID="{C5C3B29D-0A17-4BEC-9DC6-C7064E66F6A9}" presName="childText" presStyleLbl="bgAcc1" presStyleIdx="6" presStyleCnt="10" custScaleX="300754" custLinFactNeighborX="-4030" custLinFactNeighborY="-3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784D1F-DB37-4737-85AC-EC7F7D342463}" type="pres">
      <dgm:prSet presAssocID="{1F946709-98DA-48A1-9E83-4825676AC618}" presName="Name13" presStyleLbl="parChTrans1D2" presStyleIdx="7" presStyleCnt="10"/>
      <dgm:spPr/>
      <dgm:t>
        <a:bodyPr/>
        <a:lstStyle/>
        <a:p>
          <a:endParaRPr lang="ru-RU"/>
        </a:p>
      </dgm:t>
    </dgm:pt>
    <dgm:pt modelId="{79AA1AF6-05A7-4328-833A-3D4269401F4E}" type="pres">
      <dgm:prSet presAssocID="{8BEFF6E2-0932-4B68-B50E-797E692F4119}" presName="childText" presStyleLbl="bgAcc1" presStyleIdx="7" presStyleCnt="10" custScaleX="292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F28111-E293-4994-B441-C747C0CEE3B8}" type="pres">
      <dgm:prSet presAssocID="{E14157BF-E73D-482E-A488-13794BE9BAE9}" presName="Name13" presStyleLbl="parChTrans1D2" presStyleIdx="8" presStyleCnt="10"/>
      <dgm:spPr/>
      <dgm:t>
        <a:bodyPr/>
        <a:lstStyle/>
        <a:p>
          <a:endParaRPr lang="ru-RU"/>
        </a:p>
      </dgm:t>
    </dgm:pt>
    <dgm:pt modelId="{9FCA7087-B10C-4C0B-A9B5-D87A5481CA49}" type="pres">
      <dgm:prSet presAssocID="{DF42D6FD-E553-4FEC-9E95-A9D6CDA719E3}" presName="childText" presStyleLbl="bgAcc1" presStyleIdx="8" presStyleCnt="10" custScaleX="294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6E0FE6-C68E-44C5-A067-815B02E83A14}" type="pres">
      <dgm:prSet presAssocID="{AE534D0C-C07F-4E42-9FCE-1441782D68F1}" presName="Name13" presStyleLbl="parChTrans1D2" presStyleIdx="9" presStyleCnt="10"/>
      <dgm:spPr/>
      <dgm:t>
        <a:bodyPr/>
        <a:lstStyle/>
        <a:p>
          <a:endParaRPr lang="ru-RU"/>
        </a:p>
      </dgm:t>
    </dgm:pt>
    <dgm:pt modelId="{345FD302-35FB-4E78-A25D-99AD97078FBF}" type="pres">
      <dgm:prSet presAssocID="{8F54C176-A44C-4812-A000-EF1A41BBA45D}" presName="childText" presStyleLbl="bgAcc1" presStyleIdx="9" presStyleCnt="10" custScaleX="287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000DBE-537D-4CB7-B19D-D6726C1D4142}" type="presOf" srcId="{0444B18F-B045-4F43-91B2-579B681C733B}" destId="{7EF93BB4-2107-4F0F-9995-F214DE2BC03E}" srcOrd="0" destOrd="0" presId="urn:microsoft.com/office/officeart/2005/8/layout/hierarchy3"/>
    <dgm:cxn modelId="{28A8E4E4-6498-435C-A047-6AE46E599C62}" type="presOf" srcId="{8F54C176-A44C-4812-A000-EF1A41BBA45D}" destId="{345FD302-35FB-4E78-A25D-99AD97078FBF}" srcOrd="0" destOrd="0" presId="urn:microsoft.com/office/officeart/2005/8/layout/hierarchy3"/>
    <dgm:cxn modelId="{C07C8DBB-1068-4C26-BF81-B81553D822F4}" srcId="{DFA8C90E-E445-4801-821F-6C9C787838FB}" destId="{C5C3B29D-0A17-4BEC-9DC6-C7064E66F6A9}" srcOrd="1" destOrd="0" parTransId="{0444B18F-B045-4F43-91B2-579B681C733B}" sibTransId="{A5171E8A-1880-41E7-A0D2-9F0799A30187}"/>
    <dgm:cxn modelId="{18B93765-60C9-404B-B8A9-C0BD0CFDC833}" type="presOf" srcId="{1F946709-98DA-48A1-9E83-4825676AC618}" destId="{02784D1F-DB37-4737-85AC-EC7F7D342463}" srcOrd="0" destOrd="0" presId="urn:microsoft.com/office/officeart/2005/8/layout/hierarchy3"/>
    <dgm:cxn modelId="{8895D080-7AEB-4F6A-AE1E-E498C656ED43}" srcId="{DFA8C90E-E445-4801-821F-6C9C787838FB}" destId="{DF42D6FD-E553-4FEC-9E95-A9D6CDA719E3}" srcOrd="3" destOrd="0" parTransId="{E14157BF-E73D-482E-A488-13794BE9BAE9}" sibTransId="{E9EF447A-CA77-4B55-8BBC-26CE03691CA3}"/>
    <dgm:cxn modelId="{066B9409-2D22-4E2D-8AAB-A29E2F7FB793}" srcId="{8EF095DE-6B28-4372-90D3-92C70410BA96}" destId="{B98BC1DD-51FC-491D-8785-90C4202258EC}" srcOrd="4" destOrd="0" parTransId="{A82ACC87-E494-4B36-B3E7-583FFF667265}" sibTransId="{A7384A8C-11F6-4FA1-B33B-D4572AE70148}"/>
    <dgm:cxn modelId="{8DBC8907-ADA9-40F3-B670-30417652AC12}" type="presOf" srcId="{989024D6-8F20-448D-87A1-C65CF7F3C852}" destId="{3838973B-4D0E-4356-BCDB-74E4A80AEE07}" srcOrd="0" destOrd="0" presId="urn:microsoft.com/office/officeart/2005/8/layout/hierarchy3"/>
    <dgm:cxn modelId="{16F135D8-8FD7-483D-B92E-38A3FE2620FE}" type="presOf" srcId="{808528F4-90E9-4A56-B9A6-13A5AE18178F}" destId="{240598E6-F0E4-416E-9ACB-C2A75F31E832}" srcOrd="0" destOrd="0" presId="urn:microsoft.com/office/officeart/2005/8/layout/hierarchy3"/>
    <dgm:cxn modelId="{3E7AFB6D-E9B9-4ECE-B99C-897ACE12714E}" type="presOf" srcId="{B7ABC4B7-1449-4386-9063-C92E48826B0B}" destId="{D1D24394-67BB-404D-8310-C390602FED03}" srcOrd="0" destOrd="0" presId="urn:microsoft.com/office/officeart/2005/8/layout/hierarchy3"/>
    <dgm:cxn modelId="{8621D4E0-BFB7-4E5A-808D-09078E62F364}" type="presOf" srcId="{DF42D6FD-E553-4FEC-9E95-A9D6CDA719E3}" destId="{9FCA7087-B10C-4C0B-A9B5-D87A5481CA49}" srcOrd="0" destOrd="0" presId="urn:microsoft.com/office/officeart/2005/8/layout/hierarchy3"/>
    <dgm:cxn modelId="{7A2237D5-F0EF-458F-B5D4-30195AF97DC2}" srcId="{280DCEB1-E61C-4FF2-8ABD-1A68DB5B2634}" destId="{8EF095DE-6B28-4372-90D3-92C70410BA96}" srcOrd="0" destOrd="0" parTransId="{0F51D15F-7321-41B4-9F9F-B2384587B314}" sibTransId="{A931D784-D0BC-404D-8C71-E86A918EEEB1}"/>
    <dgm:cxn modelId="{A25CE5FB-0150-468B-9E0E-72A0FFAD0937}" type="presOf" srcId="{8BEFF6E2-0932-4B68-B50E-797E692F4119}" destId="{79AA1AF6-05A7-4328-833A-3D4269401F4E}" srcOrd="0" destOrd="0" presId="urn:microsoft.com/office/officeart/2005/8/layout/hierarchy3"/>
    <dgm:cxn modelId="{60FD8082-F5A8-4132-9449-D4382933A4A4}" type="presOf" srcId="{8EF095DE-6B28-4372-90D3-92C70410BA96}" destId="{7BA004E6-2FA5-4356-BF82-1C0791E1A92B}" srcOrd="0" destOrd="0" presId="urn:microsoft.com/office/officeart/2005/8/layout/hierarchy3"/>
    <dgm:cxn modelId="{A9BD9670-051E-4551-A036-9DB7DD722DEA}" type="presOf" srcId="{E14157BF-E73D-482E-A488-13794BE9BAE9}" destId="{54F28111-E293-4994-B441-C747C0CEE3B8}" srcOrd="0" destOrd="0" presId="urn:microsoft.com/office/officeart/2005/8/layout/hierarchy3"/>
    <dgm:cxn modelId="{407B2CA8-597D-4CEB-82CF-993F658A6988}" type="presOf" srcId="{16E34B1D-6E10-4CEB-84DD-86C83D094188}" destId="{A5A65A1F-A013-46F6-B8E5-DD9F542C90B5}" srcOrd="0" destOrd="0" presId="urn:microsoft.com/office/officeart/2005/8/layout/hierarchy3"/>
    <dgm:cxn modelId="{52CB6699-8017-43C5-80C3-0164C8EA43F8}" type="presOf" srcId="{62E002AD-A6E3-4EB5-A89F-FF12260F1508}" destId="{3F03AA25-5EFA-4F9F-A06C-C4452849DA68}" srcOrd="0" destOrd="0" presId="urn:microsoft.com/office/officeart/2005/8/layout/hierarchy3"/>
    <dgm:cxn modelId="{B71D7235-E561-474C-9659-797CDADE1378}" srcId="{DFA8C90E-E445-4801-821F-6C9C787838FB}" destId="{8F54C176-A44C-4812-A000-EF1A41BBA45D}" srcOrd="4" destOrd="0" parTransId="{AE534D0C-C07F-4E42-9FCE-1441782D68F1}" sibTransId="{71A9817C-4DA2-4DD8-805A-7DAB14549B4C}"/>
    <dgm:cxn modelId="{B3EF3594-282C-4811-87DD-6B1328D1220F}" type="presOf" srcId="{B98BC1DD-51FC-491D-8785-90C4202258EC}" destId="{57334A8B-02A2-49E9-A2C4-CA36783E0A84}" srcOrd="0" destOrd="0" presId="urn:microsoft.com/office/officeart/2005/8/layout/hierarchy3"/>
    <dgm:cxn modelId="{5D52D240-8E41-4E80-9735-210183689501}" type="presOf" srcId="{C5B640B1-9CA2-4733-AC29-FF70A6E678DF}" destId="{8A4D2B89-7CFC-4495-B3A9-04137658A2E4}" srcOrd="0" destOrd="0" presId="urn:microsoft.com/office/officeart/2005/8/layout/hierarchy3"/>
    <dgm:cxn modelId="{2876DCBA-F819-443D-B82B-87656130F578}" type="presOf" srcId="{780CF6CF-006D-4D36-AF48-AAF701AE9A1C}" destId="{A29CDE48-88F5-41E5-95D0-9E55A9832110}" srcOrd="0" destOrd="0" presId="urn:microsoft.com/office/officeart/2005/8/layout/hierarchy3"/>
    <dgm:cxn modelId="{D6C2F1B7-A5AB-4187-8793-812BC0802D24}" type="presOf" srcId="{DFA8C90E-E445-4801-821F-6C9C787838FB}" destId="{15F86D2A-5D7C-48EE-AC17-F7109CA9DAF0}" srcOrd="0" destOrd="0" presId="urn:microsoft.com/office/officeart/2005/8/layout/hierarchy3"/>
    <dgm:cxn modelId="{A9A95586-934E-47D8-B50D-4589F0C2580E}" type="presOf" srcId="{A82ACC87-E494-4B36-B3E7-583FFF667265}" destId="{6F983D81-C116-416C-93AE-FBDF83DD82E6}" srcOrd="0" destOrd="0" presId="urn:microsoft.com/office/officeart/2005/8/layout/hierarchy3"/>
    <dgm:cxn modelId="{1955FF0B-B7AA-4972-BD92-62829E0A594B}" srcId="{8EF095DE-6B28-4372-90D3-92C70410BA96}" destId="{62E002AD-A6E3-4EB5-A89F-FF12260F1508}" srcOrd="1" destOrd="0" parTransId="{808528F4-90E9-4A56-B9A6-13A5AE18178F}" sibTransId="{58EE5DD0-4B51-4A33-84EF-5A338DC96BB8}"/>
    <dgm:cxn modelId="{2E0F2A8E-402B-4AD4-931E-B41B652045B4}" srcId="{DFA8C90E-E445-4801-821F-6C9C787838FB}" destId="{512950E8-5214-47C5-9DDB-533709B6814C}" srcOrd="0" destOrd="0" parTransId="{16E34B1D-6E10-4CEB-84DD-86C83D094188}" sibTransId="{91345733-979F-4C7F-8380-3D0F40AB358E}"/>
    <dgm:cxn modelId="{3CE9652D-9098-40FB-A271-A0C159FE6BFB}" srcId="{DFA8C90E-E445-4801-821F-6C9C787838FB}" destId="{8BEFF6E2-0932-4B68-B50E-797E692F4119}" srcOrd="2" destOrd="0" parTransId="{1F946709-98DA-48A1-9E83-4825676AC618}" sibTransId="{5FE387D7-73DC-4C3B-97AD-C236BDC40B66}"/>
    <dgm:cxn modelId="{FB8C05BF-823C-4005-86A0-48C826417EB4}" srcId="{8EF095DE-6B28-4372-90D3-92C70410BA96}" destId="{981C151B-BFB6-46B7-B31B-CA8C8E3185AB}" srcOrd="0" destOrd="0" parTransId="{C5B640B1-9CA2-4733-AC29-FF70A6E678DF}" sibTransId="{92655412-987B-4238-8932-52B6A4CB2561}"/>
    <dgm:cxn modelId="{A63F5EB1-FD03-4AF5-9AF8-51A4148ECACA}" type="presOf" srcId="{C5C3B29D-0A17-4BEC-9DC6-C7064E66F6A9}" destId="{967F5C7E-A446-47E9-80C9-59F7C083685E}" srcOrd="0" destOrd="0" presId="urn:microsoft.com/office/officeart/2005/8/layout/hierarchy3"/>
    <dgm:cxn modelId="{2C05B11C-FEA0-4106-AEAB-EDAC86D81AD9}" srcId="{280DCEB1-E61C-4FF2-8ABD-1A68DB5B2634}" destId="{DFA8C90E-E445-4801-821F-6C9C787838FB}" srcOrd="1" destOrd="0" parTransId="{BA07D951-3CE8-48C0-94D7-FFF91B004A77}" sibTransId="{0A087750-B33C-48A3-8AF8-B8E2B735CF56}"/>
    <dgm:cxn modelId="{55EF2EEF-BDAF-4566-8064-74A150B2881D}" type="presOf" srcId="{512950E8-5214-47C5-9DDB-533709B6814C}" destId="{30A02AF9-CBAE-4C4C-A41A-117EA4BD47C8}" srcOrd="0" destOrd="0" presId="urn:microsoft.com/office/officeart/2005/8/layout/hierarchy3"/>
    <dgm:cxn modelId="{8F9BC00C-7B4E-4787-BB43-4D1C72F537BC}" type="presOf" srcId="{8EF095DE-6B28-4372-90D3-92C70410BA96}" destId="{E7EC53BE-68AD-404D-8D0E-EB847E1A21CC}" srcOrd="1" destOrd="0" presId="urn:microsoft.com/office/officeart/2005/8/layout/hierarchy3"/>
    <dgm:cxn modelId="{E386963F-BF49-4318-AD34-E2FA79CA9E14}" type="presOf" srcId="{1F4AA2AA-1AAE-42B4-A1FE-E3882473E837}" destId="{34CEE996-6341-4841-B0DC-486D4FFAE083}" srcOrd="0" destOrd="0" presId="urn:microsoft.com/office/officeart/2005/8/layout/hierarchy3"/>
    <dgm:cxn modelId="{B712D7F0-9BF1-4765-B3F5-108D02767C6C}" srcId="{8EF095DE-6B28-4372-90D3-92C70410BA96}" destId="{989024D6-8F20-448D-87A1-C65CF7F3C852}" srcOrd="2" destOrd="0" parTransId="{B7ABC4B7-1449-4386-9063-C92E48826B0B}" sibTransId="{D3A0884A-A3B4-483F-8FD8-4F62428361D2}"/>
    <dgm:cxn modelId="{93F5F61F-6D73-45F3-B283-10A0AA2E6E53}" srcId="{8EF095DE-6B28-4372-90D3-92C70410BA96}" destId="{780CF6CF-006D-4D36-AF48-AAF701AE9A1C}" srcOrd="3" destOrd="0" parTransId="{1F4AA2AA-1AAE-42B4-A1FE-E3882473E837}" sibTransId="{4164600F-106D-4DFC-962B-02F3E04B51F0}"/>
    <dgm:cxn modelId="{C8D9FE24-20D1-4BDB-B29D-CC8AAC3DC4F0}" type="presOf" srcId="{DFA8C90E-E445-4801-821F-6C9C787838FB}" destId="{A09C652A-0EAC-4644-8800-F1FB9EE1E9D9}" srcOrd="1" destOrd="0" presId="urn:microsoft.com/office/officeart/2005/8/layout/hierarchy3"/>
    <dgm:cxn modelId="{F0ACA577-2F45-4259-BBC1-1627187CF655}" type="presOf" srcId="{981C151B-BFB6-46B7-B31B-CA8C8E3185AB}" destId="{8D0C18D5-5C7F-4152-BFD3-9F558106F259}" srcOrd="0" destOrd="0" presId="urn:microsoft.com/office/officeart/2005/8/layout/hierarchy3"/>
    <dgm:cxn modelId="{A128C185-3A41-4296-98C1-D35DA4EFAE51}" type="presOf" srcId="{280DCEB1-E61C-4FF2-8ABD-1A68DB5B2634}" destId="{15F402D7-D85D-44FE-91EB-99329C104963}" srcOrd="0" destOrd="0" presId="urn:microsoft.com/office/officeart/2005/8/layout/hierarchy3"/>
    <dgm:cxn modelId="{2B0F0480-A193-4B32-BB59-BDF5F8F731B5}" type="presOf" srcId="{AE534D0C-C07F-4E42-9FCE-1441782D68F1}" destId="{996E0FE6-C68E-44C5-A067-815B02E83A14}" srcOrd="0" destOrd="0" presId="urn:microsoft.com/office/officeart/2005/8/layout/hierarchy3"/>
    <dgm:cxn modelId="{89C5DE79-0A6D-480E-829C-1E01E12E5EAA}" type="presParOf" srcId="{15F402D7-D85D-44FE-91EB-99329C104963}" destId="{DB7E8BA7-DCAE-44AD-9696-5BB6B0CB3BF4}" srcOrd="0" destOrd="0" presId="urn:microsoft.com/office/officeart/2005/8/layout/hierarchy3"/>
    <dgm:cxn modelId="{1BAF1012-6EDF-47AA-A06C-D6C44DDB3EAB}" type="presParOf" srcId="{DB7E8BA7-DCAE-44AD-9696-5BB6B0CB3BF4}" destId="{AF2D2BB7-CD60-436B-9962-6062223B8917}" srcOrd="0" destOrd="0" presId="urn:microsoft.com/office/officeart/2005/8/layout/hierarchy3"/>
    <dgm:cxn modelId="{7902CAFF-6ACB-43C9-ABDF-94061D5B5E4F}" type="presParOf" srcId="{AF2D2BB7-CD60-436B-9962-6062223B8917}" destId="{7BA004E6-2FA5-4356-BF82-1C0791E1A92B}" srcOrd="0" destOrd="0" presId="urn:microsoft.com/office/officeart/2005/8/layout/hierarchy3"/>
    <dgm:cxn modelId="{70A24E90-0F6C-405A-A3BF-3F9983A7A613}" type="presParOf" srcId="{AF2D2BB7-CD60-436B-9962-6062223B8917}" destId="{E7EC53BE-68AD-404D-8D0E-EB847E1A21CC}" srcOrd="1" destOrd="0" presId="urn:microsoft.com/office/officeart/2005/8/layout/hierarchy3"/>
    <dgm:cxn modelId="{6517F022-41D7-4F9C-8DFE-9D8AE706853E}" type="presParOf" srcId="{DB7E8BA7-DCAE-44AD-9696-5BB6B0CB3BF4}" destId="{4C94E1EB-EC77-46E9-8B54-E36504B4D7EA}" srcOrd="1" destOrd="0" presId="urn:microsoft.com/office/officeart/2005/8/layout/hierarchy3"/>
    <dgm:cxn modelId="{43A58685-B99F-4F78-B4E4-2270D2B66643}" type="presParOf" srcId="{4C94E1EB-EC77-46E9-8B54-E36504B4D7EA}" destId="{8A4D2B89-7CFC-4495-B3A9-04137658A2E4}" srcOrd="0" destOrd="0" presId="urn:microsoft.com/office/officeart/2005/8/layout/hierarchy3"/>
    <dgm:cxn modelId="{773B36DA-3678-4160-A5DD-10B97C5B620E}" type="presParOf" srcId="{4C94E1EB-EC77-46E9-8B54-E36504B4D7EA}" destId="{8D0C18D5-5C7F-4152-BFD3-9F558106F259}" srcOrd="1" destOrd="0" presId="urn:microsoft.com/office/officeart/2005/8/layout/hierarchy3"/>
    <dgm:cxn modelId="{6D6C1286-8D17-40D9-8E76-F095FBEEF17C}" type="presParOf" srcId="{4C94E1EB-EC77-46E9-8B54-E36504B4D7EA}" destId="{240598E6-F0E4-416E-9ACB-C2A75F31E832}" srcOrd="2" destOrd="0" presId="urn:microsoft.com/office/officeart/2005/8/layout/hierarchy3"/>
    <dgm:cxn modelId="{FFDAC997-F093-4757-BDF6-BC6E80B52E60}" type="presParOf" srcId="{4C94E1EB-EC77-46E9-8B54-E36504B4D7EA}" destId="{3F03AA25-5EFA-4F9F-A06C-C4452849DA68}" srcOrd="3" destOrd="0" presId="urn:microsoft.com/office/officeart/2005/8/layout/hierarchy3"/>
    <dgm:cxn modelId="{2B528177-D0C4-4AFA-AB46-50C9EF3D63CF}" type="presParOf" srcId="{4C94E1EB-EC77-46E9-8B54-E36504B4D7EA}" destId="{D1D24394-67BB-404D-8310-C390602FED03}" srcOrd="4" destOrd="0" presId="urn:microsoft.com/office/officeart/2005/8/layout/hierarchy3"/>
    <dgm:cxn modelId="{5A247DEB-FAE5-4BBD-B1BB-C36B2A8544F2}" type="presParOf" srcId="{4C94E1EB-EC77-46E9-8B54-E36504B4D7EA}" destId="{3838973B-4D0E-4356-BCDB-74E4A80AEE07}" srcOrd="5" destOrd="0" presId="urn:microsoft.com/office/officeart/2005/8/layout/hierarchy3"/>
    <dgm:cxn modelId="{298ADB26-70C1-4DAD-984D-FE9C33F6AEFD}" type="presParOf" srcId="{4C94E1EB-EC77-46E9-8B54-E36504B4D7EA}" destId="{34CEE996-6341-4841-B0DC-486D4FFAE083}" srcOrd="6" destOrd="0" presId="urn:microsoft.com/office/officeart/2005/8/layout/hierarchy3"/>
    <dgm:cxn modelId="{07A74CCB-DAE0-49F1-96A9-4DE4D597AFAC}" type="presParOf" srcId="{4C94E1EB-EC77-46E9-8B54-E36504B4D7EA}" destId="{A29CDE48-88F5-41E5-95D0-9E55A9832110}" srcOrd="7" destOrd="0" presId="urn:microsoft.com/office/officeart/2005/8/layout/hierarchy3"/>
    <dgm:cxn modelId="{44858A2C-1201-49F8-ABA3-258A406A842E}" type="presParOf" srcId="{4C94E1EB-EC77-46E9-8B54-E36504B4D7EA}" destId="{6F983D81-C116-416C-93AE-FBDF83DD82E6}" srcOrd="8" destOrd="0" presId="urn:microsoft.com/office/officeart/2005/8/layout/hierarchy3"/>
    <dgm:cxn modelId="{2FCDCCEB-B486-414C-AD12-B97D03CA54D4}" type="presParOf" srcId="{4C94E1EB-EC77-46E9-8B54-E36504B4D7EA}" destId="{57334A8B-02A2-49E9-A2C4-CA36783E0A84}" srcOrd="9" destOrd="0" presId="urn:microsoft.com/office/officeart/2005/8/layout/hierarchy3"/>
    <dgm:cxn modelId="{8257D4A3-5891-45F1-A407-4887601DB24F}" type="presParOf" srcId="{15F402D7-D85D-44FE-91EB-99329C104963}" destId="{09CD7098-BF38-4886-9FF1-79B569790E49}" srcOrd="1" destOrd="0" presId="urn:microsoft.com/office/officeart/2005/8/layout/hierarchy3"/>
    <dgm:cxn modelId="{BAC8AE2E-4422-4140-B86D-CCA29FCC3294}" type="presParOf" srcId="{09CD7098-BF38-4886-9FF1-79B569790E49}" destId="{1279FC1C-4BA3-42AD-BE32-52A8C27F4B6A}" srcOrd="0" destOrd="0" presId="urn:microsoft.com/office/officeart/2005/8/layout/hierarchy3"/>
    <dgm:cxn modelId="{67E483C2-491D-402D-8129-A467A46DB1C0}" type="presParOf" srcId="{1279FC1C-4BA3-42AD-BE32-52A8C27F4B6A}" destId="{15F86D2A-5D7C-48EE-AC17-F7109CA9DAF0}" srcOrd="0" destOrd="0" presId="urn:microsoft.com/office/officeart/2005/8/layout/hierarchy3"/>
    <dgm:cxn modelId="{0B6C1F56-1756-4C1D-B40C-911C3412D0BE}" type="presParOf" srcId="{1279FC1C-4BA3-42AD-BE32-52A8C27F4B6A}" destId="{A09C652A-0EAC-4644-8800-F1FB9EE1E9D9}" srcOrd="1" destOrd="0" presId="urn:microsoft.com/office/officeart/2005/8/layout/hierarchy3"/>
    <dgm:cxn modelId="{E084C2CF-4C1B-4F4B-ADE8-1404B8BCCD4F}" type="presParOf" srcId="{09CD7098-BF38-4886-9FF1-79B569790E49}" destId="{AD91DCC2-09EB-47D3-82DF-84FA56A38039}" srcOrd="1" destOrd="0" presId="urn:microsoft.com/office/officeart/2005/8/layout/hierarchy3"/>
    <dgm:cxn modelId="{E7CB695A-7A9E-4024-9F97-F369F758FCB3}" type="presParOf" srcId="{AD91DCC2-09EB-47D3-82DF-84FA56A38039}" destId="{A5A65A1F-A013-46F6-B8E5-DD9F542C90B5}" srcOrd="0" destOrd="0" presId="urn:microsoft.com/office/officeart/2005/8/layout/hierarchy3"/>
    <dgm:cxn modelId="{53072C1D-DEE7-4058-AECB-48887EE5A2B2}" type="presParOf" srcId="{AD91DCC2-09EB-47D3-82DF-84FA56A38039}" destId="{30A02AF9-CBAE-4C4C-A41A-117EA4BD47C8}" srcOrd="1" destOrd="0" presId="urn:microsoft.com/office/officeart/2005/8/layout/hierarchy3"/>
    <dgm:cxn modelId="{33FDCB56-CC1C-4E84-8DEE-9FA96745BD82}" type="presParOf" srcId="{AD91DCC2-09EB-47D3-82DF-84FA56A38039}" destId="{7EF93BB4-2107-4F0F-9995-F214DE2BC03E}" srcOrd="2" destOrd="0" presId="urn:microsoft.com/office/officeart/2005/8/layout/hierarchy3"/>
    <dgm:cxn modelId="{DC44FC07-7131-49F6-ACA3-0FCCAF2E874D}" type="presParOf" srcId="{AD91DCC2-09EB-47D3-82DF-84FA56A38039}" destId="{967F5C7E-A446-47E9-80C9-59F7C083685E}" srcOrd="3" destOrd="0" presId="urn:microsoft.com/office/officeart/2005/8/layout/hierarchy3"/>
    <dgm:cxn modelId="{364E564D-1F77-4E02-B9ED-930ED0F4CC71}" type="presParOf" srcId="{AD91DCC2-09EB-47D3-82DF-84FA56A38039}" destId="{02784D1F-DB37-4737-85AC-EC7F7D342463}" srcOrd="4" destOrd="0" presId="urn:microsoft.com/office/officeart/2005/8/layout/hierarchy3"/>
    <dgm:cxn modelId="{8B1BAFF2-977A-442A-86A7-928AC1A55477}" type="presParOf" srcId="{AD91DCC2-09EB-47D3-82DF-84FA56A38039}" destId="{79AA1AF6-05A7-4328-833A-3D4269401F4E}" srcOrd="5" destOrd="0" presId="urn:microsoft.com/office/officeart/2005/8/layout/hierarchy3"/>
    <dgm:cxn modelId="{0F3F1F42-B25E-4931-934D-1E88257C295C}" type="presParOf" srcId="{AD91DCC2-09EB-47D3-82DF-84FA56A38039}" destId="{54F28111-E293-4994-B441-C747C0CEE3B8}" srcOrd="6" destOrd="0" presId="urn:microsoft.com/office/officeart/2005/8/layout/hierarchy3"/>
    <dgm:cxn modelId="{17AA0B13-00E8-4C4A-A285-18BFC6A78F85}" type="presParOf" srcId="{AD91DCC2-09EB-47D3-82DF-84FA56A38039}" destId="{9FCA7087-B10C-4C0B-A9B5-D87A5481CA49}" srcOrd="7" destOrd="0" presId="urn:microsoft.com/office/officeart/2005/8/layout/hierarchy3"/>
    <dgm:cxn modelId="{8F2A6B99-1919-4962-8DDD-5A10BE44B48E}" type="presParOf" srcId="{AD91DCC2-09EB-47D3-82DF-84FA56A38039}" destId="{996E0FE6-C68E-44C5-A067-815B02E83A14}" srcOrd="8" destOrd="0" presId="urn:microsoft.com/office/officeart/2005/8/layout/hierarchy3"/>
    <dgm:cxn modelId="{36967911-2083-412D-8F18-F5470E105D23}" type="presParOf" srcId="{AD91DCC2-09EB-47D3-82DF-84FA56A38039}" destId="{345FD302-35FB-4E78-A25D-99AD97078FBF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004E6-2FA5-4356-BF82-1C0791E1A92B}">
      <dsp:nvSpPr>
        <dsp:cNvPr id="0" name=""/>
        <dsp:cNvSpPr/>
      </dsp:nvSpPr>
      <dsp:spPr>
        <a:xfrm>
          <a:off x="0" y="17452"/>
          <a:ext cx="4456532" cy="6023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5875">
          <a:solidFill>
            <a:schemeClr val="tx1"/>
          </a:solidFill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Мембранные</a:t>
          </a:r>
          <a:r>
            <a:rPr lang="ru-RU" sz="3600" kern="1200" dirty="0" smtClean="0"/>
            <a:t> </a:t>
          </a:r>
          <a:endParaRPr lang="ru-RU" sz="3600" kern="1200" dirty="0"/>
        </a:p>
      </dsp:txBody>
      <dsp:txXfrm>
        <a:off x="17641" y="35093"/>
        <a:ext cx="4421250" cy="567025"/>
      </dsp:txXfrm>
    </dsp:sp>
    <dsp:sp modelId="{8A4D2B89-7CFC-4495-B3A9-04137658A2E4}">
      <dsp:nvSpPr>
        <dsp:cNvPr id="0" name=""/>
        <dsp:cNvSpPr/>
      </dsp:nvSpPr>
      <dsp:spPr>
        <a:xfrm>
          <a:off x="445653" y="619759"/>
          <a:ext cx="446169" cy="513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894"/>
              </a:lnTo>
              <a:lnTo>
                <a:pt x="446169" y="51389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0C18D5-5C7F-4152-BFD3-9F558106F259}">
      <dsp:nvSpPr>
        <dsp:cNvPr id="0" name=""/>
        <dsp:cNvSpPr/>
      </dsp:nvSpPr>
      <dsp:spPr>
        <a:xfrm>
          <a:off x="891823" y="832500"/>
          <a:ext cx="2786669" cy="60230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ЭПС</a:t>
          </a:r>
          <a:endParaRPr lang="ru-RU" sz="1800" b="1" kern="1200" dirty="0"/>
        </a:p>
      </dsp:txBody>
      <dsp:txXfrm>
        <a:off x="909464" y="850141"/>
        <a:ext cx="2751387" cy="567025"/>
      </dsp:txXfrm>
    </dsp:sp>
    <dsp:sp modelId="{240598E6-F0E4-416E-9ACB-C2A75F31E832}">
      <dsp:nvSpPr>
        <dsp:cNvPr id="0" name=""/>
        <dsp:cNvSpPr/>
      </dsp:nvSpPr>
      <dsp:spPr>
        <a:xfrm>
          <a:off x="445653" y="619759"/>
          <a:ext cx="446169" cy="1266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6778"/>
              </a:lnTo>
              <a:lnTo>
                <a:pt x="446169" y="126677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03AA25-5EFA-4F9F-A06C-C4452849DA68}">
      <dsp:nvSpPr>
        <dsp:cNvPr id="0" name=""/>
        <dsp:cNvSpPr/>
      </dsp:nvSpPr>
      <dsp:spPr>
        <a:xfrm>
          <a:off x="891823" y="1585385"/>
          <a:ext cx="2821082" cy="60230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Комплекс </a:t>
          </a:r>
          <a:r>
            <a:rPr lang="ru-RU" sz="1800" b="1" kern="1200" dirty="0" err="1" smtClean="0"/>
            <a:t>Гольджи</a:t>
          </a:r>
          <a:endParaRPr lang="ru-RU" sz="1800" b="1" kern="1200" dirty="0"/>
        </a:p>
      </dsp:txBody>
      <dsp:txXfrm>
        <a:off x="909464" y="1603026"/>
        <a:ext cx="2785800" cy="567025"/>
      </dsp:txXfrm>
    </dsp:sp>
    <dsp:sp modelId="{D1D24394-67BB-404D-8310-C390602FED03}">
      <dsp:nvSpPr>
        <dsp:cNvPr id="0" name=""/>
        <dsp:cNvSpPr/>
      </dsp:nvSpPr>
      <dsp:spPr>
        <a:xfrm>
          <a:off x="445653" y="619759"/>
          <a:ext cx="446169" cy="2019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9663"/>
              </a:lnTo>
              <a:lnTo>
                <a:pt x="446169" y="201966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8973B-4D0E-4356-BCDB-74E4A80AEE07}">
      <dsp:nvSpPr>
        <dsp:cNvPr id="0" name=""/>
        <dsp:cNvSpPr/>
      </dsp:nvSpPr>
      <dsp:spPr>
        <a:xfrm>
          <a:off x="891823" y="2338269"/>
          <a:ext cx="2821082" cy="60230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Митохондрии</a:t>
          </a:r>
        </a:p>
      </dsp:txBody>
      <dsp:txXfrm>
        <a:off x="909464" y="2355910"/>
        <a:ext cx="2785800" cy="567025"/>
      </dsp:txXfrm>
    </dsp:sp>
    <dsp:sp modelId="{34CEE996-6341-4841-B0DC-486D4FFAE083}">
      <dsp:nvSpPr>
        <dsp:cNvPr id="0" name=""/>
        <dsp:cNvSpPr/>
      </dsp:nvSpPr>
      <dsp:spPr>
        <a:xfrm>
          <a:off x="445653" y="619759"/>
          <a:ext cx="446169" cy="2772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2547"/>
              </a:lnTo>
              <a:lnTo>
                <a:pt x="446169" y="277254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CDE48-88F5-41E5-95D0-9E55A9832110}">
      <dsp:nvSpPr>
        <dsp:cNvPr id="0" name=""/>
        <dsp:cNvSpPr/>
      </dsp:nvSpPr>
      <dsp:spPr>
        <a:xfrm>
          <a:off x="891823" y="3091153"/>
          <a:ext cx="2786669" cy="60230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Лизосомы</a:t>
          </a:r>
        </a:p>
      </dsp:txBody>
      <dsp:txXfrm>
        <a:off x="909464" y="3108794"/>
        <a:ext cx="2751387" cy="567025"/>
      </dsp:txXfrm>
    </dsp:sp>
    <dsp:sp modelId="{6F983D81-C116-416C-93AE-FBDF83DD82E6}">
      <dsp:nvSpPr>
        <dsp:cNvPr id="0" name=""/>
        <dsp:cNvSpPr/>
      </dsp:nvSpPr>
      <dsp:spPr>
        <a:xfrm>
          <a:off x="445653" y="619759"/>
          <a:ext cx="446169" cy="3525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5431"/>
              </a:lnTo>
              <a:lnTo>
                <a:pt x="446169" y="352543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334A8B-02A2-49E9-A2C4-CA36783E0A84}">
      <dsp:nvSpPr>
        <dsp:cNvPr id="0" name=""/>
        <dsp:cNvSpPr/>
      </dsp:nvSpPr>
      <dsp:spPr>
        <a:xfrm>
          <a:off x="891823" y="3844037"/>
          <a:ext cx="2821082" cy="60230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Пластиды</a:t>
          </a:r>
          <a:r>
            <a:rPr lang="ru-RU" sz="1800" kern="1200" dirty="0" smtClean="0"/>
            <a:t> </a:t>
          </a:r>
          <a:endParaRPr lang="ru-RU" sz="1800" kern="1200" dirty="0"/>
        </a:p>
      </dsp:txBody>
      <dsp:txXfrm>
        <a:off x="909464" y="3861678"/>
        <a:ext cx="2785800" cy="567025"/>
      </dsp:txXfrm>
    </dsp:sp>
    <dsp:sp modelId="{15F86D2A-5D7C-48EE-AC17-F7109CA9DAF0}">
      <dsp:nvSpPr>
        <dsp:cNvPr id="0" name=""/>
        <dsp:cNvSpPr/>
      </dsp:nvSpPr>
      <dsp:spPr>
        <a:xfrm>
          <a:off x="4758203" y="79616"/>
          <a:ext cx="3928080" cy="6023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5875">
          <a:solidFill>
            <a:schemeClr val="tx1"/>
          </a:solidFill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err="1" smtClean="0"/>
            <a:t>Немембранные</a:t>
          </a:r>
          <a:r>
            <a:rPr lang="ru-RU" sz="3600" kern="1200" dirty="0" smtClean="0"/>
            <a:t> </a:t>
          </a:r>
          <a:endParaRPr lang="ru-RU" sz="3600" kern="1200" dirty="0"/>
        </a:p>
      </dsp:txBody>
      <dsp:txXfrm>
        <a:off x="4775844" y="97257"/>
        <a:ext cx="3892798" cy="567025"/>
      </dsp:txXfrm>
    </dsp:sp>
    <dsp:sp modelId="{A5A65A1F-A013-46F6-B8E5-DD9F542C90B5}">
      <dsp:nvSpPr>
        <dsp:cNvPr id="0" name=""/>
        <dsp:cNvSpPr/>
      </dsp:nvSpPr>
      <dsp:spPr>
        <a:xfrm>
          <a:off x="5151011" y="681924"/>
          <a:ext cx="392808" cy="451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730"/>
              </a:lnTo>
              <a:lnTo>
                <a:pt x="392808" y="45173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A02AF9-CBAE-4C4C-A41A-117EA4BD47C8}">
      <dsp:nvSpPr>
        <dsp:cNvPr id="0" name=""/>
        <dsp:cNvSpPr/>
      </dsp:nvSpPr>
      <dsp:spPr>
        <a:xfrm>
          <a:off x="5543819" y="832500"/>
          <a:ext cx="2822219" cy="60230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Рибосомы</a:t>
          </a:r>
        </a:p>
      </dsp:txBody>
      <dsp:txXfrm>
        <a:off x="5561460" y="850141"/>
        <a:ext cx="2786937" cy="567025"/>
      </dsp:txXfrm>
    </dsp:sp>
    <dsp:sp modelId="{7EF93BB4-2107-4F0F-9995-F214DE2BC03E}">
      <dsp:nvSpPr>
        <dsp:cNvPr id="0" name=""/>
        <dsp:cNvSpPr/>
      </dsp:nvSpPr>
      <dsp:spPr>
        <a:xfrm>
          <a:off x="5151011" y="681924"/>
          <a:ext cx="353971" cy="1185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5172"/>
              </a:lnTo>
              <a:lnTo>
                <a:pt x="353971" y="118517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7F5C7E-A446-47E9-80C9-59F7C083685E}">
      <dsp:nvSpPr>
        <dsp:cNvPr id="0" name=""/>
        <dsp:cNvSpPr/>
      </dsp:nvSpPr>
      <dsp:spPr>
        <a:xfrm>
          <a:off x="5504982" y="1565942"/>
          <a:ext cx="2898341" cy="60230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rgbClr r="0" g="0" b="0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Клеточный центр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</dsp:txBody>
      <dsp:txXfrm>
        <a:off x="5522623" y="1583583"/>
        <a:ext cx="2863059" cy="567025"/>
      </dsp:txXfrm>
    </dsp:sp>
    <dsp:sp modelId="{02784D1F-DB37-4737-85AC-EC7F7D342463}">
      <dsp:nvSpPr>
        <dsp:cNvPr id="0" name=""/>
        <dsp:cNvSpPr/>
      </dsp:nvSpPr>
      <dsp:spPr>
        <a:xfrm>
          <a:off x="5151011" y="681924"/>
          <a:ext cx="392808" cy="1957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499"/>
              </a:lnTo>
              <a:lnTo>
                <a:pt x="392808" y="195749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AA1AF6-05A7-4328-833A-3D4269401F4E}">
      <dsp:nvSpPr>
        <dsp:cNvPr id="0" name=""/>
        <dsp:cNvSpPr/>
      </dsp:nvSpPr>
      <dsp:spPr>
        <a:xfrm>
          <a:off x="5543819" y="2338269"/>
          <a:ext cx="2819772" cy="60230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rgbClr r="0" g="0" b="0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Реснички</a:t>
          </a:r>
        </a:p>
      </dsp:txBody>
      <dsp:txXfrm>
        <a:off x="5561460" y="2355910"/>
        <a:ext cx="2784490" cy="567025"/>
      </dsp:txXfrm>
    </dsp:sp>
    <dsp:sp modelId="{54F28111-E293-4994-B441-C747C0CEE3B8}">
      <dsp:nvSpPr>
        <dsp:cNvPr id="0" name=""/>
        <dsp:cNvSpPr/>
      </dsp:nvSpPr>
      <dsp:spPr>
        <a:xfrm>
          <a:off x="5151011" y="681924"/>
          <a:ext cx="392808" cy="2710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0383"/>
              </a:lnTo>
              <a:lnTo>
                <a:pt x="392808" y="271038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CA7087-B10C-4C0B-A9B5-D87A5481CA49}">
      <dsp:nvSpPr>
        <dsp:cNvPr id="0" name=""/>
        <dsp:cNvSpPr/>
      </dsp:nvSpPr>
      <dsp:spPr>
        <a:xfrm>
          <a:off x="5543819" y="3091153"/>
          <a:ext cx="2835894" cy="60230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rgbClr r="0" g="0" b="0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Жгутики</a:t>
          </a:r>
        </a:p>
      </dsp:txBody>
      <dsp:txXfrm>
        <a:off x="5561460" y="3108794"/>
        <a:ext cx="2800612" cy="567025"/>
      </dsp:txXfrm>
    </dsp:sp>
    <dsp:sp modelId="{996E0FE6-C68E-44C5-A067-815B02E83A14}">
      <dsp:nvSpPr>
        <dsp:cNvPr id="0" name=""/>
        <dsp:cNvSpPr/>
      </dsp:nvSpPr>
      <dsp:spPr>
        <a:xfrm>
          <a:off x="5151011" y="681924"/>
          <a:ext cx="392808" cy="3463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3267"/>
              </a:lnTo>
              <a:lnTo>
                <a:pt x="392808" y="346326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5FD302-35FB-4E78-A25D-99AD97078FBF}">
      <dsp:nvSpPr>
        <dsp:cNvPr id="0" name=""/>
        <dsp:cNvSpPr/>
      </dsp:nvSpPr>
      <dsp:spPr>
        <a:xfrm>
          <a:off x="5543819" y="3844037"/>
          <a:ext cx="2769611" cy="60230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rgbClr r="0" g="0" b="0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Микротрубочки</a:t>
          </a:r>
        </a:p>
      </dsp:txBody>
      <dsp:txXfrm>
        <a:off x="5561460" y="3861678"/>
        <a:ext cx="2734329" cy="567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48B36F4-5111-428B-BFF7-A69D29CE2343}" type="datetimeFigureOut">
              <a:rPr lang="ru-RU"/>
              <a:pPr>
                <a:defRPr/>
              </a:pPr>
              <a:t>18.04.2016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EA03FE8-0DD6-4EAB-8D01-DFF8EC9C5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313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DA477E48-D682-48F4-A57F-FCD101EE689E}" type="slidenum">
              <a:rPr lang="ru-RU" smtClean="0"/>
              <a:pPr eaLnBrk="1" hangingPunct="1"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B0E17980-2524-4CD7-8B79-1924D807D90B}" type="slidenum">
              <a:rPr lang="ru-RU" smtClean="0"/>
              <a:pPr eaLnBrk="1" hangingPunct="1"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F1D7177D-774C-4FFD-B92A-C128F176D0BB}" type="slidenum">
              <a:rPr lang="ru-RU" smtClean="0"/>
              <a:pPr eaLnBrk="1" hangingPunct="1"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27631B7E-9345-4F9C-ADAB-89A388EF9436}" type="slidenum">
              <a:rPr lang="ru-RU" smtClean="0"/>
              <a:pPr eaLnBrk="1" hangingPunct="1"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C72C3-25F0-4BB1-9A35-BF54DBEA8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273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BAEC6-761C-4F50-A4B6-EA7E13720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626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72F06-C5F9-4D53-823A-FEDB64D63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554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2027A-1096-45B6-AFCD-F0C55C818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600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44BB1-8971-4A9D-A460-4296091161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686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5B59D-F731-411A-860F-520AECE08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252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CDD0B-E75A-4833-9BF6-7C32417AD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706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4E3E1-7DAB-45BD-BE08-6012AF0D5F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278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365D5-8944-4A80-A649-55C939409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44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AA76D-9149-4FF4-9A83-7D63105760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573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FB13D-397F-4F0A-B4A0-676D399C2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926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2C316-94B7-4896-ABF8-11646D265B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19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F1FD3-46B3-4B34-A03C-127C65F76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46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75284-B621-4A80-844E-BCD578E30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273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8C0E3FC-C41A-4D90-9721-6E74DA850E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89" r:id="rId4"/>
    <p:sldLayoutId id="2147483798" r:id="rId5"/>
    <p:sldLayoutId id="2147483790" r:id="rId6"/>
    <p:sldLayoutId id="2147483799" r:id="rId7"/>
    <p:sldLayoutId id="2147483800" r:id="rId8"/>
    <p:sldLayoutId id="2147483801" r:id="rId9"/>
    <p:sldLayoutId id="2147483791" r:id="rId10"/>
    <p:sldLayoutId id="2147483802" r:id="rId11"/>
    <p:sldLayoutId id="2147483792" r:id="rId12"/>
    <p:sldLayoutId id="2147483793" r:id="rId13"/>
    <p:sldLayoutId id="214748379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&#1054;&#1073;&#1088;&#1072;&#1079;&#1086;&#1074;&#1072;&#1085;&#1080;&#1077;%20&#1087;&#1080;&#1097;&#1077;&#1074;&#1072;&#1088;&#1080;&#1090;&#1077;&#1083;&#1100;&#1085;&#1086;&#1081;%20&#1074;&#1072;&#1082;&#1091;&#1086;&#1083;&#1080;.sw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jpeg"/><Relationship Id="rId7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10" Type="http://schemas.openxmlformats.org/officeDocument/2006/relationships/image" Target="../media/image30.jpeg"/><Relationship Id="rId4" Type="http://schemas.openxmlformats.org/officeDocument/2006/relationships/image" Target="../media/image6.png"/><Relationship Id="rId9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9913" y="1147763"/>
            <a:ext cx="8567737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450" algn="ctr">
              <a:defRPr/>
            </a:pPr>
            <a:r>
              <a:rPr lang="ru-RU" sz="2400" dirty="0">
                <a:latin typeface="Arial" charset="0"/>
                <a:cs typeface="Arial" charset="0"/>
              </a:rPr>
              <a:t>Презентация к уроку биологии в 9 классе </a:t>
            </a:r>
          </a:p>
          <a:p>
            <a:pPr marL="44450" algn="ctr">
              <a:defRPr/>
            </a:pPr>
            <a:r>
              <a:rPr lang="ru-RU" sz="2400" dirty="0">
                <a:latin typeface="Arial" charset="0"/>
                <a:cs typeface="Arial" charset="0"/>
              </a:rPr>
              <a:t>(базовый уровень) </a:t>
            </a:r>
          </a:p>
          <a:p>
            <a:pPr marL="44450" algn="ctr">
              <a:defRPr/>
            </a:pPr>
            <a:r>
              <a:rPr lang="ru-RU" sz="2400" dirty="0">
                <a:latin typeface="Arial" charset="0"/>
                <a:cs typeface="Arial" charset="0"/>
              </a:rPr>
              <a:t>по теме</a:t>
            </a:r>
          </a:p>
          <a:p>
            <a:pPr marL="44450" algn="ctr">
              <a:defRPr/>
            </a:pP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«Органоиды клетки и их функции»</a:t>
            </a:r>
            <a:endParaRPr lang="ru-RU" altLang="ru-RU" sz="2400" b="1" dirty="0">
              <a:latin typeface="Arial" charset="0"/>
              <a:cs typeface="Arial" charset="0"/>
            </a:endParaRPr>
          </a:p>
        </p:txBody>
      </p:sp>
      <p:sp>
        <p:nvSpPr>
          <p:cNvPr id="7171" name="Прямоугольник 4"/>
          <p:cNvSpPr>
            <a:spLocks noChangeArrowheads="1"/>
          </p:cNvSpPr>
          <p:nvPr/>
        </p:nvSpPr>
        <p:spPr bwMode="auto">
          <a:xfrm>
            <a:off x="852488" y="2924175"/>
            <a:ext cx="768667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" algn="r"/>
            <a:endParaRPr lang="ru-RU" altLang="ru-RU" b="1" dirty="0"/>
          </a:p>
          <a:p>
            <a:pPr marL="44450" algn="r"/>
            <a:endParaRPr lang="ru-RU" altLang="ru-RU" b="1" dirty="0"/>
          </a:p>
          <a:p>
            <a:pPr marL="44450" algn="r"/>
            <a:r>
              <a:rPr lang="ru-RU" altLang="ru-RU" b="1" dirty="0"/>
              <a:t>Автор материала</a:t>
            </a:r>
            <a:r>
              <a:rPr lang="ru-RU" altLang="ru-RU" dirty="0"/>
              <a:t>:</a:t>
            </a:r>
          </a:p>
          <a:p>
            <a:pPr marL="44450" algn="r"/>
            <a:r>
              <a:rPr lang="ru-RU" altLang="ru-RU" dirty="0"/>
              <a:t> </a:t>
            </a:r>
            <a:r>
              <a:rPr lang="ru-RU" altLang="ru-RU" i="1" dirty="0"/>
              <a:t>Медведева Татьяна Александровна,</a:t>
            </a:r>
            <a:endParaRPr lang="ru-RU" altLang="ru-RU" dirty="0"/>
          </a:p>
          <a:p>
            <a:pPr marL="44450" algn="r"/>
            <a:r>
              <a:rPr lang="ru-RU" altLang="ru-RU" i="1" dirty="0"/>
              <a:t>учитель биологии</a:t>
            </a:r>
          </a:p>
          <a:p>
            <a:pPr marL="44450" algn="r"/>
            <a:r>
              <a:rPr lang="ru-RU" altLang="ru-RU" i="1" dirty="0"/>
              <a:t>высшей квалификационной категории</a:t>
            </a:r>
          </a:p>
          <a:p>
            <a:pPr marL="44450" algn="r"/>
            <a:r>
              <a:rPr lang="ru-RU" altLang="ru-RU" dirty="0"/>
              <a:t>МБОУ Арбатская средняя школа</a:t>
            </a:r>
          </a:p>
          <a:p>
            <a:pPr marL="44450" algn="r"/>
            <a:r>
              <a:rPr lang="ru-RU" altLang="ru-RU" dirty="0"/>
              <a:t>с. </a:t>
            </a:r>
            <a:r>
              <a:rPr lang="ru-RU" altLang="ru-RU" dirty="0" err="1"/>
              <a:t>Арбаты</a:t>
            </a:r>
            <a:endParaRPr lang="ru-RU" altLang="ru-RU" dirty="0"/>
          </a:p>
          <a:p>
            <a:pPr marL="44450" algn="r"/>
            <a:r>
              <a:rPr lang="ru-RU" altLang="ru-RU" dirty="0" err="1"/>
              <a:t>Таштыпского</a:t>
            </a:r>
            <a:r>
              <a:rPr lang="ru-RU" altLang="ru-RU" dirty="0"/>
              <a:t> района</a:t>
            </a:r>
          </a:p>
          <a:p>
            <a:pPr marL="44450" algn="r"/>
            <a:r>
              <a:rPr lang="ru-RU" altLang="ru-RU" dirty="0"/>
              <a:t>Республики Хакасия</a:t>
            </a:r>
          </a:p>
          <a:p>
            <a:pPr marL="44450" algn="r"/>
            <a:r>
              <a:rPr lang="ru-RU" altLang="ru-RU" dirty="0" smtClean="0"/>
              <a:t>2016г</a:t>
            </a:r>
            <a:r>
              <a:rPr lang="ru-RU" alt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119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571472" y="142852"/>
            <a:ext cx="8001000" cy="98106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Лизосомы</a:t>
            </a:r>
          </a:p>
        </p:txBody>
      </p:sp>
      <p:pic>
        <p:nvPicPr>
          <p:cNvPr id="14339" name="Picture 7" descr="лизосомйы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1474924"/>
            <a:ext cx="4214842" cy="51232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316" name="Содержимое 6"/>
          <p:cNvSpPr>
            <a:spLocks noGrp="1"/>
          </p:cNvSpPr>
          <p:nvPr>
            <p:ph sz="quarter" idx="2"/>
          </p:nvPr>
        </p:nvSpPr>
        <p:spPr>
          <a:xfrm>
            <a:off x="4929188" y="2428875"/>
            <a:ext cx="3924300" cy="2057400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Небольшие  овальные тельца с трехслойной мембраной 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Заполнены  пищеварительным ферментом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100013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Функции лизосом</a:t>
            </a:r>
          </a:p>
        </p:txBody>
      </p:sp>
      <p:sp>
        <p:nvSpPr>
          <p:cNvPr id="14340" name="Содержимое 10"/>
          <p:cNvSpPr>
            <a:spLocks noGrp="1"/>
          </p:cNvSpPr>
          <p:nvPr>
            <p:ph sz="half" idx="2"/>
          </p:nvPr>
        </p:nvSpPr>
        <p:spPr>
          <a:xfrm>
            <a:off x="4787900" y="1125538"/>
            <a:ext cx="4286250" cy="4524375"/>
          </a:xfrm>
          <a:solidFill>
            <a:schemeClr val="bg1"/>
          </a:solidFill>
        </p:spPr>
        <p:txBody>
          <a:bodyPr/>
          <a:lstStyle/>
          <a:p>
            <a:pPr marL="0" indent="273050" eaLnBrk="1" hangingPunct="1"/>
            <a:r>
              <a:rPr lang="ru-RU" altLang="ru-RU" b="1" smtClean="0">
                <a:solidFill>
                  <a:srgbClr val="002060"/>
                </a:solidFill>
              </a:rPr>
              <a:t>Участвуют во внутриклеточном пищеварении, изливая свое содержимое в полость фаго- и пиноцитозных пузырьков.</a:t>
            </a:r>
          </a:p>
          <a:p>
            <a:pPr marL="0" indent="273050" eaLnBrk="1" hangingPunct="1"/>
            <a:r>
              <a:rPr lang="ru-RU" altLang="ru-RU" b="1" smtClean="0">
                <a:solidFill>
                  <a:srgbClr val="002060"/>
                </a:solidFill>
              </a:rPr>
              <a:t>Расщепляют старые и отмершие органоиды клетки</a:t>
            </a:r>
          </a:p>
        </p:txBody>
      </p:sp>
      <p:pic>
        <p:nvPicPr>
          <p:cNvPr id="19460" name="Picture 5" descr="C:\Users\преподаватель\YandexDisk\Скриншоты\2015-10-01 14-41-52 Скриншот экрана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2390775"/>
            <a:ext cx="388461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Содержимое 11" descr="лизосомы 2.bmp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79512" y="1412776"/>
            <a:ext cx="4377518" cy="44509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Выноска-облако 1"/>
          <p:cNvSpPr/>
          <p:nvPr/>
        </p:nvSpPr>
        <p:spPr>
          <a:xfrm>
            <a:off x="7278688" y="260350"/>
            <a:ext cx="1008062" cy="57626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625" y="214313"/>
            <a:ext cx="8001000" cy="10001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Митохондрии</a:t>
            </a:r>
          </a:p>
        </p:txBody>
      </p:sp>
      <p:pic>
        <p:nvPicPr>
          <p:cNvPr id="16387" name="Содержимое 8" descr="митохондрия 1а.bmp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28750"/>
            <a:ext cx="4210050" cy="30718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Содержимое 9" descr="митохондрия 2.bmp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1000125" y="4572000"/>
            <a:ext cx="3035300" cy="21066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5" name="Содержимое 7"/>
          <p:cNvSpPr>
            <a:spLocks noGrp="1"/>
          </p:cNvSpPr>
          <p:nvPr>
            <p:ph sz="half" idx="3"/>
          </p:nvPr>
        </p:nvSpPr>
        <p:spPr>
          <a:xfrm>
            <a:off x="4572000" y="1714500"/>
            <a:ext cx="4424363" cy="346233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Сферические, овальные, округлые тельца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Имеют 2 мембраны</a:t>
            </a:r>
          </a:p>
          <a:p>
            <a:pPr marL="0" indent="355600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На внутренней мембране находятся ферменты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Функции митохондрий</a:t>
            </a:r>
          </a:p>
        </p:txBody>
      </p:sp>
      <p:pic>
        <p:nvPicPr>
          <p:cNvPr id="17411" name="Содержимое 8" descr="митохондрии 3.b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928802"/>
            <a:ext cx="3843149" cy="30038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388" name="Содержимое 7"/>
          <p:cNvSpPr>
            <a:spLocks noGrp="1"/>
          </p:cNvSpPr>
          <p:nvPr>
            <p:ph sz="half" idx="2"/>
          </p:nvPr>
        </p:nvSpPr>
        <p:spPr>
          <a:xfrm>
            <a:off x="4572000" y="2286000"/>
            <a:ext cx="4343400" cy="340042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2060"/>
                </a:solidFill>
              </a:rPr>
              <a:t>Энергия связей питательных веществ запасается в химических связях молекул АТФ</a:t>
            </a:r>
          </a:p>
          <a:p>
            <a:pPr eaLnBrk="1" hangingPunct="1"/>
            <a:r>
              <a:rPr lang="ru-RU" altLang="ru-RU" b="1" smtClean="0">
                <a:solidFill>
                  <a:srgbClr val="002060"/>
                </a:solidFill>
              </a:rPr>
              <a:t>«Энергетические станции» клетки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sz="quarter"/>
          </p:nvPr>
        </p:nvSpPr>
        <p:spPr>
          <a:xfrm>
            <a:off x="500034" y="0"/>
            <a:ext cx="3360737" cy="9286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C00000"/>
                </a:solidFill>
              </a:rPr>
              <a:t>Пластиды</a:t>
            </a:r>
          </a:p>
        </p:txBody>
      </p:sp>
      <p:pic>
        <p:nvPicPr>
          <p:cNvPr id="7" name="Содержимое 6" descr="лейкопласты.bmp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6572250" y="214313"/>
            <a:ext cx="1581150" cy="4214812"/>
          </a:xfrm>
          <a:ln w="12700" cap="sq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7" descr="хлоропласты.bmp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285750" y="1143000"/>
            <a:ext cx="3614738" cy="4714875"/>
          </a:xfrm>
          <a:ln w="12700" cap="sq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Содержимое 8" descr="хромопласты.bmp"/>
          <p:cNvPicPr>
            <a:picLocks noGrp="1" noChangeAspect="1"/>
          </p:cNvPicPr>
          <p:nvPr>
            <p:ph sz="quarter" idx="3"/>
          </p:nvPr>
        </p:nvPicPr>
        <p:blipFill>
          <a:blip r:embed="rId5"/>
          <a:stretch>
            <a:fillRect/>
          </a:stretch>
        </p:blipFill>
        <p:spPr>
          <a:xfrm>
            <a:off x="4714875" y="214313"/>
            <a:ext cx="1357313" cy="4229100"/>
          </a:xfrm>
          <a:ln w="12700" cap="sq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000500" y="4572000"/>
            <a:ext cx="5000625" cy="2286000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682F"/>
                </a:solidFill>
              </a:rPr>
              <a:t>В хлоропластах идет фотосинтез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C00000"/>
                </a:solidFill>
              </a:rPr>
              <a:t>Хромопласты</a:t>
            </a:r>
            <a:r>
              <a:rPr lang="ru-RU" b="1" dirty="0" smtClean="0">
                <a:solidFill>
                  <a:srgbClr val="00682F"/>
                </a:solidFill>
              </a:rPr>
              <a:t> определяют цвет плодов, цветков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682F"/>
                </a:solidFill>
              </a:rPr>
              <a:t>В </a:t>
            </a:r>
            <a:r>
              <a:rPr lang="ru-RU" b="1" dirty="0" smtClean="0">
                <a:solidFill>
                  <a:schemeClr val="bg1"/>
                </a:solidFill>
              </a:rPr>
              <a:t>лейкопластах </a:t>
            </a:r>
            <a:r>
              <a:rPr lang="ru-RU" b="1" dirty="0" smtClean="0">
                <a:solidFill>
                  <a:srgbClr val="00682F"/>
                </a:solidFill>
              </a:rPr>
              <a:t>запасается крахмал</a:t>
            </a:r>
            <a:endParaRPr lang="ru-RU" b="1" dirty="0">
              <a:solidFill>
                <a:srgbClr val="00682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44" y="0"/>
            <a:ext cx="6575425" cy="12160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Рибосомы</a:t>
            </a:r>
          </a:p>
        </p:txBody>
      </p:sp>
      <p:pic>
        <p:nvPicPr>
          <p:cNvPr id="8196" name="Picture 8" descr="рибосома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50" y="1285875"/>
            <a:ext cx="3429000" cy="3538538"/>
          </a:xfrm>
          <a:ln w="38100" cap="sq"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7" name="Picture 9" descr="рибосома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000500" y="4525963"/>
            <a:ext cx="4489450" cy="2332037"/>
          </a:xfrm>
          <a:ln w="38100" cap="sq">
            <a:solidFill>
              <a:srgbClr val="0070C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3" name="Rectangle 7"/>
          <p:cNvSpPr>
            <a:spLocks noGrp="1" noChangeArrowheads="1"/>
          </p:cNvSpPr>
          <p:nvPr>
            <p:ph sz="half" idx="3"/>
          </p:nvPr>
        </p:nvSpPr>
        <p:spPr>
          <a:xfrm>
            <a:off x="3929063" y="1285875"/>
            <a:ext cx="4929187" cy="31432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002060"/>
                </a:solidFill>
              </a:rPr>
              <a:t>Округлые тельца, состоящие из 2 частиц – субъединиц</a:t>
            </a:r>
          </a:p>
          <a:p>
            <a:pPr eaLnBrk="1" hangingPunct="1"/>
            <a:r>
              <a:rPr lang="ru-RU" altLang="ru-RU" sz="2800" b="1" smtClean="0">
                <a:solidFill>
                  <a:srgbClr val="002060"/>
                </a:solidFill>
              </a:rPr>
              <a:t>Большая часть рибосом находится в эндоплазматической сети, в цитоплазме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686800" cy="84124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Функции рибосом</a:t>
            </a:r>
          </a:p>
        </p:txBody>
      </p:sp>
      <p:pic>
        <p:nvPicPr>
          <p:cNvPr id="9220" name="Picture 7" descr="рибосома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47" y="1428736"/>
            <a:ext cx="7550835" cy="40005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19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71500" y="5929313"/>
            <a:ext cx="8072438" cy="714375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ru-RU" altLang="ru-RU" sz="3200" b="1" smtClean="0">
                <a:solidFill>
                  <a:srgbClr val="002060"/>
                </a:solidFill>
              </a:rPr>
              <a:t>В рибосомах идет синтез белка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571472" y="0"/>
            <a:ext cx="8001000" cy="12160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Клеточный центр</a:t>
            </a:r>
          </a:p>
        </p:txBody>
      </p:sp>
      <p:pic>
        <p:nvPicPr>
          <p:cNvPr id="10245" name="Picture 8" descr="центриоли 1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28813" y="1143000"/>
            <a:ext cx="6007100" cy="3714750"/>
          </a:xfrm>
          <a:ln w="38100" cap="sq">
            <a:solidFill>
              <a:srgbClr val="0070C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220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0" y="5214938"/>
            <a:ext cx="9144000" cy="142875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Состоит из 2 центриолей, расположенных под углом друг к другу.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Центриоли состоят из </a:t>
            </a:r>
            <a:r>
              <a:rPr lang="ru-RU" sz="2800" b="1" dirty="0" err="1" smtClean="0">
                <a:solidFill>
                  <a:srgbClr val="002060"/>
                </a:solidFill>
              </a:rPr>
              <a:t>микроволокон</a:t>
            </a:r>
            <a:r>
              <a:rPr lang="ru-RU" sz="2800" b="1" dirty="0" smtClean="0">
                <a:solidFill>
                  <a:srgbClr val="002060"/>
                </a:solidFill>
              </a:rPr>
              <a:t> и микротрубочек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Rectangle 10"/>
          <p:cNvSpPr>
            <a:spLocks noGrp="1" noChangeArrowheads="1"/>
          </p:cNvSpPr>
          <p:nvPr>
            <p:ph type="title"/>
          </p:nvPr>
        </p:nvSpPr>
        <p:spPr>
          <a:xfrm>
            <a:off x="571472" y="214290"/>
            <a:ext cx="8001000" cy="98106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Функции центриолей</a:t>
            </a:r>
          </a:p>
        </p:txBody>
      </p:sp>
      <p:pic>
        <p:nvPicPr>
          <p:cNvPr id="11267" name="Picture 9" descr="центриоли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23" y="1500174"/>
            <a:ext cx="6941115" cy="4033352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244" name="Rectangle 12"/>
          <p:cNvSpPr>
            <a:spLocks noGrp="1" noChangeArrowheads="1"/>
          </p:cNvSpPr>
          <p:nvPr>
            <p:ph sz="quarter" idx="2"/>
          </p:nvPr>
        </p:nvSpPr>
        <p:spPr>
          <a:xfrm>
            <a:off x="142875" y="5715000"/>
            <a:ext cx="8643938" cy="100012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Центриоли участвуют в формировании нитей веретена деления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Вакуоли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63" y="1714500"/>
            <a:ext cx="3924300" cy="20574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ru-RU" altLang="ru-RU" b="1" smtClean="0">
                <a:solidFill>
                  <a:srgbClr val="00682F"/>
                </a:solidFill>
              </a:rPr>
              <a:t>Клетки растений имеют вакуоли</a:t>
            </a:r>
          </a:p>
        </p:txBody>
      </p:sp>
      <p:sp>
        <p:nvSpPr>
          <p:cNvPr id="27652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70C0"/>
                </a:solidFill>
              </a:rPr>
              <a:t>Это крупный пузырек, заполненный клеточным соком</a:t>
            </a:r>
          </a:p>
        </p:txBody>
      </p:sp>
      <p:pic>
        <p:nvPicPr>
          <p:cNvPr id="7" name="Picture 8" descr="строение растительной клетки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 l="40790" t="37632" r="39682" b="45063"/>
          <a:stretch>
            <a:fillRect/>
          </a:stretch>
        </p:blipFill>
        <p:spPr>
          <a:xfrm>
            <a:off x="500063" y="3286125"/>
            <a:ext cx="3711575" cy="2143125"/>
          </a:xfrm>
          <a:ln w="38100" cap="sq">
            <a:solidFill>
              <a:srgbClr val="00B05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00000"/>
                </a:solidFill>
              </a:rPr>
              <a:t>Чем старше клетка, тем крупнее вакуоли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286125" y="3500438"/>
            <a:ext cx="1643063" cy="1143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43925" cy="208279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Клетки растений, грибов и животных имеют сходное строение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71438" y="1928813"/>
            <a:ext cx="9072562" cy="385762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/>
              <a:t>Каждая </a:t>
            </a:r>
            <a:r>
              <a:rPr lang="ru-RU" b="1" dirty="0" err="1" smtClean="0"/>
              <a:t>эукариотическая</a:t>
            </a:r>
            <a:r>
              <a:rPr lang="ru-RU" b="1" dirty="0" smtClean="0"/>
              <a:t> клетка состоит из частей- </a:t>
            </a:r>
            <a:r>
              <a:rPr lang="ru-RU" b="1" i="1" dirty="0" smtClean="0">
                <a:solidFill>
                  <a:srgbClr val="B91DBD"/>
                </a:solidFill>
              </a:rPr>
              <a:t>клеточной мембраны,  цитоплазмы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rgbClr val="B91DBD"/>
                </a:solidFill>
              </a:rPr>
              <a:t>                                            и ядра.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/>
              <a:t>В цитоплазме находятся     </a:t>
            </a:r>
            <a:r>
              <a:rPr lang="ru-RU" b="1" i="1" dirty="0" smtClean="0">
                <a:solidFill>
                  <a:srgbClr val="B91DBD"/>
                </a:solidFill>
              </a:rPr>
              <a:t>органоиды и 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rgbClr val="B91DBD"/>
                </a:solidFill>
              </a:rPr>
              <a:t>                               включения.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/>
              <a:t>В основе структурной организации клетки лежит </a:t>
            </a:r>
            <a:r>
              <a:rPr lang="ru-RU" b="1" i="1" dirty="0" smtClean="0">
                <a:solidFill>
                  <a:srgbClr val="B91DBD"/>
                </a:solidFill>
              </a:rPr>
              <a:t>мембранный принцип строения.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i="1" dirty="0" smtClean="0">
              <a:solidFill>
                <a:srgbClr val="B91DBD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7375" y="2428875"/>
            <a:ext cx="6715125" cy="10715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7750" y="3571875"/>
            <a:ext cx="4286250" cy="9286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8625" y="5000625"/>
            <a:ext cx="6429375" cy="64293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хлоропласты.bmp"/>
          <p:cNvPicPr>
            <a:picLocks noChangeAspect="1"/>
          </p:cNvPicPr>
          <p:nvPr/>
        </p:nvPicPr>
        <p:blipFill>
          <a:blip r:embed="rId2"/>
          <a:srcRect t="7501" r="55978" b="62495"/>
          <a:stretch>
            <a:fillRect/>
          </a:stretch>
        </p:blipFill>
        <p:spPr>
          <a:xfrm>
            <a:off x="285750" y="4214813"/>
            <a:ext cx="963613" cy="857250"/>
          </a:xfrm>
          <a:prstGeom prst="rect">
            <a:avLst/>
          </a:prstGeom>
          <a:ln w="38100" cap="sq">
            <a:solidFill>
              <a:srgbClr val="00B05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Содержимое 8" descr="хромопласты.bmp"/>
          <p:cNvPicPr>
            <a:picLocks noChangeAspect="1"/>
          </p:cNvPicPr>
          <p:nvPr/>
        </p:nvPicPr>
        <p:blipFill>
          <a:blip r:embed="rId3"/>
          <a:srcRect t="6727" b="66365"/>
          <a:stretch>
            <a:fillRect/>
          </a:stretch>
        </p:blipFill>
        <p:spPr>
          <a:xfrm>
            <a:off x="1571625" y="4214813"/>
            <a:ext cx="1022350" cy="857250"/>
          </a:xfrm>
          <a:prstGeom prst="rect">
            <a:avLst/>
          </a:prstGeom>
          <a:ln w="38100" cap="sq">
            <a:solidFill>
              <a:srgbClr val="00B05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Содержимое 8" descr="эпс 1.bmp"/>
          <p:cNvPicPr>
            <a:picLocks noChangeAspect="1"/>
          </p:cNvPicPr>
          <p:nvPr/>
        </p:nvPicPr>
        <p:blipFill>
          <a:blip r:embed="rId4"/>
          <a:srcRect l="22962" t="12585" r="17994" b="16102"/>
          <a:stretch>
            <a:fillRect/>
          </a:stretch>
        </p:blipFill>
        <p:spPr>
          <a:xfrm>
            <a:off x="3929063" y="2143125"/>
            <a:ext cx="1285875" cy="1214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Содержимое 8" descr="митохондрия 1а.bmp"/>
          <p:cNvPicPr>
            <a:picLocks noChangeAspect="1"/>
          </p:cNvPicPr>
          <p:nvPr/>
        </p:nvPicPr>
        <p:blipFill>
          <a:blip r:embed="rId5"/>
          <a:srcRect l="19034" t="17391" r="11174" b="26086"/>
          <a:stretch>
            <a:fillRect/>
          </a:stretch>
        </p:blipFill>
        <p:spPr>
          <a:xfrm>
            <a:off x="3786188" y="3429000"/>
            <a:ext cx="1571625" cy="928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Содержимое 11" descr="лизосомы 2.bmp"/>
          <p:cNvPicPr>
            <a:picLocks noChangeAspect="1"/>
          </p:cNvPicPr>
          <p:nvPr/>
        </p:nvPicPr>
        <p:blipFill>
          <a:blip r:embed="rId6"/>
          <a:srcRect l="48118" t="21883" r="12810" b="50897"/>
          <a:stretch>
            <a:fillRect/>
          </a:stretch>
        </p:blipFill>
        <p:spPr>
          <a:xfrm>
            <a:off x="3857625" y="4429125"/>
            <a:ext cx="1714500" cy="1214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Содержимое 11" descr="лизосомы 2.bmp"/>
          <p:cNvPicPr>
            <a:picLocks noChangeAspect="1"/>
          </p:cNvPicPr>
          <p:nvPr/>
        </p:nvPicPr>
        <p:blipFill>
          <a:blip r:embed="rId6"/>
          <a:srcRect l="68739" t="66472" r="7202"/>
          <a:stretch>
            <a:fillRect/>
          </a:stretch>
        </p:blipFill>
        <p:spPr>
          <a:xfrm>
            <a:off x="4214813" y="5786438"/>
            <a:ext cx="1163637" cy="928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8" descr="строение растительной клетки 4"/>
          <p:cNvPicPr>
            <a:picLocks noChangeAspect="1" noChangeArrowheads="1"/>
          </p:cNvPicPr>
          <p:nvPr/>
        </p:nvPicPr>
        <p:blipFill>
          <a:blip r:embed="rId7"/>
          <a:srcRect l="40790" t="37632" r="39682" b="45063"/>
          <a:stretch>
            <a:fillRect/>
          </a:stretch>
        </p:blipFill>
        <p:spPr>
          <a:xfrm>
            <a:off x="285750" y="5500688"/>
            <a:ext cx="2036763" cy="714375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Содержимое 15" descr="строение клетки общее.bmp"/>
          <p:cNvPicPr>
            <a:picLocks noChangeAspect="1"/>
          </p:cNvPicPr>
          <p:nvPr/>
        </p:nvPicPr>
        <p:blipFill>
          <a:blip r:embed="rId8">
            <a:lum bright="-20000" contrast="40000"/>
          </a:blip>
          <a:srcRect/>
          <a:stretch>
            <a:fillRect/>
          </a:stretch>
        </p:blipFill>
        <p:spPr>
          <a:xfrm>
            <a:off x="5429256" y="642918"/>
            <a:ext cx="3469209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Содержимое 16" descr="строение растительной клетки 4.bmp"/>
          <p:cNvPicPr>
            <a:picLocks noChangeAspect="1"/>
          </p:cNvPicPr>
          <p:nvPr/>
        </p:nvPicPr>
        <p:blipFill>
          <a:blip r:embed="rId9">
            <a:lum bright="-20000" contrast="40000"/>
          </a:blip>
          <a:srcRect/>
          <a:stretch>
            <a:fillRect/>
          </a:stretch>
        </p:blipFill>
        <p:spPr>
          <a:xfrm>
            <a:off x="142844" y="642918"/>
            <a:ext cx="3428992" cy="26570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10" descr="сканирование0007"/>
          <p:cNvPicPr>
            <a:picLocks noChangeAspect="1" noChangeArrowheads="1"/>
          </p:cNvPicPr>
          <p:nvPr/>
        </p:nvPicPr>
        <p:blipFill>
          <a:blip r:embed="rId10">
            <a:lum contrast="24000"/>
          </a:blip>
          <a:srcRect t="13739"/>
          <a:stretch>
            <a:fillRect/>
          </a:stretch>
        </p:blipFill>
        <p:spPr bwMode="auto">
          <a:xfrm>
            <a:off x="7215206" y="3929066"/>
            <a:ext cx="1454071" cy="1345597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285750" y="3571875"/>
            <a:ext cx="2000250" cy="4286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Клеточная стенка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rot="10800000">
            <a:off x="3714750" y="1643063"/>
            <a:ext cx="500063" cy="3571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4786313" y="1643063"/>
            <a:ext cx="571500" cy="3571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V="1">
            <a:off x="3178969" y="3536157"/>
            <a:ext cx="571500" cy="5000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 flipH="1" flipV="1">
            <a:off x="5464969" y="3464719"/>
            <a:ext cx="571500" cy="5000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6200000" flipV="1">
            <a:off x="2607469" y="3821906"/>
            <a:ext cx="1428750" cy="9286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5464969" y="3679031"/>
            <a:ext cx="1571625" cy="10715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6200000" flipV="1">
            <a:off x="1785938" y="4286250"/>
            <a:ext cx="2928938" cy="15001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 flipH="1" flipV="1">
            <a:off x="4893469" y="4036219"/>
            <a:ext cx="3000375" cy="17859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3571875" y="142875"/>
            <a:ext cx="1643063" cy="42862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Клетка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57188" y="142875"/>
            <a:ext cx="1571625" cy="357188"/>
          </a:xfrm>
          <a:prstGeom prst="roundRect">
            <a:avLst/>
          </a:prstGeom>
          <a:solidFill>
            <a:srgbClr val="00682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растительная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286500" y="142875"/>
            <a:ext cx="1785938" cy="357188"/>
          </a:xfrm>
          <a:prstGeom prst="roundRect">
            <a:avLst/>
          </a:prstGeom>
          <a:solidFill>
            <a:srgbClr val="00206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животная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8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2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03" presetID="2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24" presetID="2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35" presetID="18" presetClass="entr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СРАВНЕНИЕ КЛЕТОК ЖИВОТНЫХ И РАСТЕНИЙ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63" y="1571625"/>
          <a:ext cx="8072437" cy="460692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673220"/>
                <a:gridCol w="120728"/>
                <a:gridCol w="4278489"/>
              </a:tblGrid>
              <a:tr h="49699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/>
                        <a:t>Растительная клетка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/>
                        <a:t>Животная клетка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99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/>
                        <a:t>Сходство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991">
                <a:tc gridSpan="3">
                  <a:txBody>
                    <a:bodyPr/>
                    <a:lstStyle/>
                    <a:p>
                      <a:pPr marL="1168400" lvl="0" indent="3587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/>
                        <a:t>Сходный химический состав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991">
                <a:tc gridSpan="3">
                  <a:txBody>
                    <a:bodyPr/>
                    <a:lstStyle/>
                    <a:p>
                      <a:pPr marL="342900" lvl="0" indent="7334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/>
                        <a:t>2. Сходны </a:t>
                      </a:r>
                      <a:r>
                        <a:rPr lang="ru-RU" sz="1800" b="1" dirty="0"/>
                        <a:t>по </a:t>
                      </a:r>
                      <a:r>
                        <a:rPr kumimoji="0"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основным</a:t>
                      </a:r>
                      <a:r>
                        <a:rPr lang="ru-RU" sz="1800" b="1" dirty="0"/>
                        <a:t> проявлениям жизнедеятельности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991">
                <a:tc gridSpan="3">
                  <a:txBody>
                    <a:bodyPr/>
                    <a:lstStyle/>
                    <a:p>
                      <a:pPr marL="342900" lvl="0" indent="8255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/>
                        <a:t>3. Единый </a:t>
                      </a:r>
                      <a:r>
                        <a:rPr lang="ru-RU" sz="1800" b="1" dirty="0"/>
                        <a:t>принцип организации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99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/>
                        <a:t>Различия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99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ru-RU" sz="1800" b="1" dirty="0" smtClean="0"/>
                        <a:t>1. Отсутствует </a:t>
                      </a:r>
                      <a:r>
                        <a:rPr lang="ru-RU" sz="1800" b="1" dirty="0"/>
                        <a:t>клеточная стенка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60985" algn="l"/>
                        </a:tabLst>
                      </a:pPr>
                      <a:r>
                        <a:rPr lang="ru-RU" sz="1800" b="1" dirty="0" smtClean="0"/>
                        <a:t>1. Клеточная </a:t>
                      </a:r>
                      <a:r>
                        <a:rPr lang="ru-RU" sz="1800" b="1" dirty="0"/>
                        <a:t>стенка из целлюлозы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09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ru-RU" sz="1800" b="1" dirty="0" smtClean="0"/>
                        <a:t>2. Гетеротрофный </a:t>
                      </a:r>
                      <a:r>
                        <a:rPr lang="ru-RU" sz="1800" b="1" dirty="0"/>
                        <a:t>способ питания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60985" algn="l"/>
                        </a:tabLst>
                      </a:pPr>
                      <a:r>
                        <a:rPr lang="ru-RU" sz="1800" b="1" dirty="0" smtClean="0"/>
                        <a:t>2. Наличие </a:t>
                      </a:r>
                      <a:r>
                        <a:rPr lang="ru-RU" sz="1800" b="1" dirty="0"/>
                        <a:t>хлоропластов, автотрофный тип питания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99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ru-RU" sz="1800" b="1" dirty="0" smtClean="0"/>
                        <a:t>3. Резервный </a:t>
                      </a:r>
                      <a:r>
                        <a:rPr lang="ru-RU" sz="1800" b="1" dirty="0"/>
                        <a:t>углевод — гликоген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60985" algn="l"/>
                        </a:tabLst>
                      </a:pPr>
                      <a:r>
                        <a:rPr lang="ru-RU" sz="1800" b="1" dirty="0" smtClean="0"/>
                        <a:t>3. Крупная </a:t>
                      </a:r>
                      <a:r>
                        <a:rPr lang="ru-RU" sz="1800" b="1" dirty="0"/>
                        <a:t>вакуоль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71500" y="2571750"/>
            <a:ext cx="8001000" cy="142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1500" y="4643438"/>
            <a:ext cx="3500438" cy="142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14813" y="4643438"/>
            <a:ext cx="4286250" cy="142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СРАВНЕНИЕ КЛЕТОК ЖИВОТНЫХ И РАСТЕНИЙ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63" y="1571625"/>
          <a:ext cx="8072437" cy="460692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673220"/>
                <a:gridCol w="120728"/>
                <a:gridCol w="4278489"/>
              </a:tblGrid>
              <a:tr h="49699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/>
                        <a:t>Растительная клетка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/>
                        <a:t>Животная клетка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99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/>
                        <a:t>Сходство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991">
                <a:tc gridSpan="3">
                  <a:txBody>
                    <a:bodyPr/>
                    <a:lstStyle/>
                    <a:p>
                      <a:pPr marL="1168400" lvl="0" indent="3587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/>
                        <a:t>Сходный химический состав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991">
                <a:tc gridSpan="3">
                  <a:txBody>
                    <a:bodyPr/>
                    <a:lstStyle/>
                    <a:p>
                      <a:pPr marL="342900" lvl="0" indent="7334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/>
                        <a:t>2. Сходны </a:t>
                      </a:r>
                      <a:r>
                        <a:rPr lang="ru-RU" sz="1800" b="1" dirty="0"/>
                        <a:t>по </a:t>
                      </a:r>
                      <a:r>
                        <a:rPr kumimoji="0"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основным</a:t>
                      </a:r>
                      <a:r>
                        <a:rPr lang="ru-RU" sz="1800" b="1" dirty="0"/>
                        <a:t> проявлениям жизнедеятельности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991">
                <a:tc gridSpan="3">
                  <a:txBody>
                    <a:bodyPr/>
                    <a:lstStyle/>
                    <a:p>
                      <a:pPr marL="342900" lvl="0" indent="8255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/>
                        <a:t>3. Единый </a:t>
                      </a:r>
                      <a:r>
                        <a:rPr lang="ru-RU" sz="1800" b="1" dirty="0"/>
                        <a:t>принцип организации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99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/>
                        <a:t>Различия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99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ru-RU" sz="1800" b="1" dirty="0" smtClean="0"/>
                        <a:t>1. Отсутствует </a:t>
                      </a:r>
                      <a:r>
                        <a:rPr lang="ru-RU" sz="1800" b="1" dirty="0"/>
                        <a:t>клеточная стенка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60985" algn="l"/>
                        </a:tabLst>
                      </a:pPr>
                      <a:r>
                        <a:rPr lang="ru-RU" sz="1800" b="1" dirty="0" smtClean="0"/>
                        <a:t>1. Клеточная </a:t>
                      </a:r>
                      <a:r>
                        <a:rPr lang="ru-RU" sz="1800" b="1" dirty="0"/>
                        <a:t>стенка из целлюлозы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09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ru-RU" sz="1800" b="1" dirty="0" smtClean="0"/>
                        <a:t>2. Гетеротрофный </a:t>
                      </a:r>
                      <a:r>
                        <a:rPr lang="ru-RU" sz="1800" b="1" dirty="0"/>
                        <a:t>способ питания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60985" algn="l"/>
                        </a:tabLst>
                      </a:pPr>
                      <a:r>
                        <a:rPr lang="ru-RU" sz="1800" b="1" dirty="0" smtClean="0"/>
                        <a:t>2. Наличие </a:t>
                      </a:r>
                      <a:r>
                        <a:rPr lang="ru-RU" sz="1800" b="1" dirty="0"/>
                        <a:t>хлоропластов, автотрофный тип питания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99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ru-RU" sz="1800" b="1" dirty="0" smtClean="0"/>
                        <a:t>3. Резервный </a:t>
                      </a:r>
                      <a:r>
                        <a:rPr lang="ru-RU" sz="1800" b="1" dirty="0"/>
                        <a:t>углевод — гликоген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60985" algn="l"/>
                        </a:tabLst>
                      </a:pPr>
                      <a:r>
                        <a:rPr lang="ru-RU" sz="1800" b="1" dirty="0" smtClean="0"/>
                        <a:t>3. Крупная </a:t>
                      </a:r>
                      <a:r>
                        <a:rPr lang="ru-RU" sz="1800" b="1" dirty="0"/>
                        <a:t>вакуоль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231900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/>
              <a:t>§ 8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заполнить таблицу «Сравнение строения клеток эукариот и прокариот».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625" y="3357563"/>
          <a:ext cx="8358189" cy="2944815"/>
        </p:xfrm>
        <a:graphic>
          <a:graphicData uri="http://schemas.openxmlformats.org/drawingml/2006/table">
            <a:tbl>
              <a:tblPr/>
              <a:tblGrid>
                <a:gridCol w="2785788"/>
                <a:gridCol w="2785788"/>
                <a:gridCol w="2786613"/>
              </a:tblGrid>
              <a:tr h="420687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Органоид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Эукариоты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Прокариоты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516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Ядро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516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Клеточная мембрана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516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Цитоплазма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516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Рибосомы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516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Митохондрии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516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ЭПС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516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Комплекс </a:t>
                      </a: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Гольджи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516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Пластиды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Литература  и источники</a:t>
            </a:r>
            <a:endParaRPr lang="ru-RU" dirty="0"/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marL="514350" indent="-514350">
              <a:buClrTx/>
              <a:buFont typeface="Verdana" pitchFamily="34" charset="0"/>
              <a:buAutoNum type="arabicPeriod"/>
            </a:pPr>
            <a:r>
              <a:rPr lang="ru-RU" altLang="ru-RU" sz="2400" smtClean="0"/>
              <a:t>Автор учебника: Пономарева И.Н., Корнилова О.А., Чернова Н.М. «Биология». 9 класс. Учебник для учащихся общеобразовательных учреждений. М. Вентана-Граф. 2012</a:t>
            </a:r>
          </a:p>
          <a:p>
            <a:pPr marL="514350" indent="-514350">
              <a:buClrTx/>
              <a:buFont typeface="Verdana" pitchFamily="34" charset="0"/>
              <a:buAutoNum type="arabicPeriod"/>
            </a:pPr>
            <a:r>
              <a:rPr lang="en-US" altLang="ru-RU" sz="2400" smtClean="0"/>
              <a:t>CD</a:t>
            </a:r>
            <a:r>
              <a:rPr lang="ru-RU" altLang="ru-RU" sz="2400" smtClean="0"/>
              <a:t>-диск. Биология. Основы общей биологии. 9 класс. 1С: Школа.  Образовательный комплекс ЗАО «1С», 2007. Издательский центр «Вентана-Граф» </a:t>
            </a:r>
          </a:p>
          <a:p>
            <a:pPr marL="514350" indent="-514350">
              <a:buClrTx/>
              <a:buFont typeface="Verdana" pitchFamily="34" charset="0"/>
              <a:buAutoNum type="arabicPeriod"/>
            </a:pPr>
            <a:r>
              <a:rPr lang="ru-RU" altLang="ru-RU" sz="2400" smtClean="0"/>
              <a:t>С</a:t>
            </a:r>
            <a:r>
              <a:rPr lang="en-US" altLang="ru-RU" sz="2400" smtClean="0"/>
              <a:t>D</a:t>
            </a:r>
            <a:r>
              <a:rPr lang="ru-RU" altLang="ru-RU" sz="2400" smtClean="0"/>
              <a:t>-диск. Виртуальная школа Кирилла и Мефодия. Медиатека по биологии. 9 класс. </a:t>
            </a:r>
            <a:endParaRPr lang="ru-RU" sz="2400" smtClean="0"/>
          </a:p>
        </p:txBody>
      </p:sp>
    </p:spTree>
    <p:extLst>
      <p:ext uri="{BB962C8B-B14F-4D97-AF65-F5344CB8AC3E}">
        <p14:creationId xmlns:p14="http://schemas.microsoft.com/office/powerpoint/2010/main" val="205825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0831" y="1412776"/>
            <a:ext cx="88582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Органоиды</a:t>
            </a:r>
            <a:b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клетки и их функции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285750" y="500063"/>
            <a:ext cx="228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r>
              <a:rPr lang="ru-RU" altLang="ru-RU" sz="1800">
                <a:solidFill>
                  <a:schemeClr val="tx1"/>
                </a:solidFill>
                <a:latin typeface="Verdana" pitchFamily="34" charset="0"/>
              </a:rPr>
              <a:t>Б-9кл. П. 8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691680" y="3861048"/>
            <a:ext cx="6715472" cy="2471738"/>
          </a:xfrm>
        </p:spPr>
        <p:txBody>
          <a:bodyPr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ClrTx/>
              <a:buFont typeface="Wingdings" pitchFamily="2" charset="2"/>
              <a:buChar char="q"/>
              <a:defRPr/>
            </a:pPr>
            <a:r>
              <a:rPr lang="ru-RU" sz="2800" dirty="0" smtClean="0">
                <a:cs typeface="Aharoni" pitchFamily="2" charset="-79"/>
              </a:rPr>
              <a:t>Классификация органоидов</a:t>
            </a:r>
          </a:p>
          <a:p>
            <a:pPr marL="457200" indent="-457200" eaLnBrk="1" fontAlgn="auto" hangingPunct="1">
              <a:spcAft>
                <a:spcPts val="0"/>
              </a:spcAft>
              <a:buClrTx/>
              <a:buFont typeface="Wingdings" pitchFamily="2" charset="2"/>
              <a:buChar char="q"/>
              <a:defRPr/>
            </a:pPr>
            <a:r>
              <a:rPr lang="ru-RU" sz="2800" dirty="0" smtClean="0">
                <a:cs typeface="Aharoni" pitchFamily="2" charset="-79"/>
              </a:rPr>
              <a:t>Мембранные органоиды</a:t>
            </a:r>
          </a:p>
          <a:p>
            <a:pPr marL="457200" indent="-457200" eaLnBrk="1" fontAlgn="auto" hangingPunct="1">
              <a:spcAft>
                <a:spcPts val="0"/>
              </a:spcAft>
              <a:buClrTx/>
              <a:buFont typeface="Wingdings" pitchFamily="2" charset="2"/>
              <a:buChar char="q"/>
              <a:defRPr/>
            </a:pPr>
            <a:r>
              <a:rPr lang="ru-RU" sz="2800" dirty="0" err="1" smtClean="0">
                <a:cs typeface="Aharoni" pitchFamily="2" charset="-79"/>
              </a:rPr>
              <a:t>Немембранные</a:t>
            </a:r>
            <a:r>
              <a:rPr lang="ru-RU" sz="2800" dirty="0" smtClean="0">
                <a:cs typeface="Aharoni" pitchFamily="2" charset="-79"/>
              </a:rPr>
              <a:t> органоиды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>
              <a:cs typeface="Aharoni" pitchFamily="2" charset="-79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860032" y="235113"/>
            <a:ext cx="4131568" cy="423863"/>
          </a:xfrm>
        </p:spPr>
        <p:txBody>
          <a:bodyPr/>
          <a:lstStyle/>
          <a:p>
            <a:pPr algn="r">
              <a:defRPr/>
            </a:pPr>
            <a:fld id="{F1EF4A9E-4A2A-427C-B615-B6182C3522E5}" type="datetime1">
              <a:rPr lang="ru-RU" sz="3200" b="1" smtClean="0">
                <a:solidFill>
                  <a:schemeClr val="tx1"/>
                </a:solidFill>
              </a:rPr>
              <a:pPr algn="r">
                <a:defRPr/>
              </a:pPr>
              <a:t>18.04.2016</a:t>
            </a:fld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5"/>
          <a:stretch>
            <a:fillRect/>
          </a:stretch>
        </p:blipFill>
        <p:spPr>
          <a:xfrm>
            <a:off x="0" y="-4763"/>
            <a:ext cx="9144000" cy="6862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Классификация органоидов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75" y="214290"/>
            <a:ext cx="9001125" cy="1216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Эндоплазматическая сеть</a:t>
            </a:r>
          </a:p>
        </p:txBody>
      </p:sp>
      <p:pic>
        <p:nvPicPr>
          <p:cNvPr id="18435" name="Содержимое 8" descr="эпс 1.bmp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1285860"/>
            <a:ext cx="4178107" cy="3267090"/>
          </a:xfrm>
          <a:prstGeom prst="round2DiagRect">
            <a:avLst>
              <a:gd name="adj1" fmla="val 16667"/>
              <a:gd name="adj2" fmla="val 1"/>
            </a:avLst>
          </a:prstGeom>
          <a:ln w="88900" cap="sq">
            <a:solidFill>
              <a:srgbClr val="0070C0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Содержимое 9" descr="эпс 2.bmp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1000100" y="4714884"/>
            <a:ext cx="2928958" cy="19493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413" name="Содержимое 7"/>
          <p:cNvSpPr>
            <a:spLocks noGrp="1"/>
          </p:cNvSpPr>
          <p:nvPr>
            <p:ph sz="half" idx="3"/>
          </p:nvPr>
        </p:nvSpPr>
        <p:spPr>
          <a:xfrm>
            <a:off x="4714875" y="2500313"/>
            <a:ext cx="4214813" cy="2214562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Система канальцев, трубочек, полостей, цистерн, имеющих мембранное строение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86375" y="5286375"/>
            <a:ext cx="3357563" cy="12144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Объем ЭПС составляет 30-50 % всего объема клетки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uild="p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42875" y="0"/>
            <a:ext cx="8858281" cy="1143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Функции </a:t>
            </a:r>
            <a:r>
              <a:rPr lang="ru-RU" sz="6000" b="1" dirty="0" err="1" smtClean="0">
                <a:solidFill>
                  <a:schemeClr val="accent2">
                    <a:lumMod val="75000"/>
                  </a:schemeClr>
                </a:solidFill>
              </a:rPr>
              <a:t>эпс</a:t>
            </a:r>
            <a:endParaRPr lang="ru-RU" sz="6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9459" name="Содержимое 5" descr="эпс 3(к 1).bmp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88" y="2000250"/>
            <a:ext cx="3125787" cy="1928813"/>
          </a:xfrm>
          <a:ln w="38100" cap="sq">
            <a:solidFill>
              <a:srgbClr val="0070C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0" name="Содержимое 6" descr="эпс 4.bmp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14313" y="4500563"/>
            <a:ext cx="3286125" cy="2166937"/>
          </a:xfrm>
          <a:ln w="38100" cap="sq">
            <a:solidFill>
              <a:srgbClr val="0070C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365" name="Содержимое 7"/>
          <p:cNvSpPr>
            <a:spLocks noGrp="1"/>
          </p:cNvSpPr>
          <p:nvPr>
            <p:ph sz="quarter" idx="3"/>
          </p:nvPr>
        </p:nvSpPr>
        <p:spPr>
          <a:xfrm>
            <a:off x="428625" y="1000125"/>
            <a:ext cx="4143375" cy="53578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b="1" smtClean="0">
                <a:solidFill>
                  <a:srgbClr val="002060"/>
                </a:solidFill>
              </a:rPr>
              <a:t>Шероховатая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mtClean="0"/>
          </a:p>
          <a:p>
            <a:pPr eaLnBrk="1" hangingPunct="1">
              <a:buFont typeface="Wingdings" pitchFamily="2" charset="2"/>
              <a:buNone/>
            </a:pPr>
            <a:endParaRPr lang="ru-RU" altLang="ru-RU" smtClean="0"/>
          </a:p>
          <a:p>
            <a:pPr eaLnBrk="1" hangingPunct="1">
              <a:buFont typeface="Wingdings" pitchFamily="2" charset="2"/>
              <a:buNone/>
            </a:pPr>
            <a:endParaRPr lang="ru-RU" altLang="ru-RU" b="1" smtClean="0">
              <a:solidFill>
                <a:srgbClr val="00206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altLang="ru-RU" b="1" smtClean="0">
              <a:solidFill>
                <a:srgbClr val="00206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altLang="ru-RU" b="1" smtClean="0">
                <a:solidFill>
                  <a:srgbClr val="002060"/>
                </a:solidFill>
              </a:rPr>
              <a:t>Гладкая</a:t>
            </a:r>
          </a:p>
        </p:txBody>
      </p:sp>
      <p:sp>
        <p:nvSpPr>
          <p:cNvPr id="18438" name="Содержимое 8"/>
          <p:cNvSpPr>
            <a:spLocks noGrp="1"/>
          </p:cNvSpPr>
          <p:nvPr>
            <p:ph sz="quarter" idx="4"/>
          </p:nvPr>
        </p:nvSpPr>
        <p:spPr>
          <a:xfrm>
            <a:off x="4214813" y="1428750"/>
            <a:ext cx="4714875" cy="542925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Синтез белков </a:t>
            </a:r>
            <a:r>
              <a:rPr lang="ru-RU" sz="2400" b="1" dirty="0" smtClean="0">
                <a:solidFill>
                  <a:srgbClr val="002060"/>
                </a:solidFill>
              </a:rPr>
              <a:t>(шероховатая)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Синтез липидов и углеводов </a:t>
            </a:r>
            <a:r>
              <a:rPr lang="ru-RU" sz="2400" b="1" dirty="0" smtClean="0">
                <a:solidFill>
                  <a:srgbClr val="002060"/>
                </a:solidFill>
              </a:rPr>
              <a:t>(гладкая)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Транспортируются вещества внутри клетки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Ферменты, встроенные в мембраны, обеспечивают жизнедеятельность клетки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sz="quarter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Комплекс </a:t>
            </a:r>
            <a:r>
              <a:rPr lang="ru-RU" sz="5400" b="1" dirty="0" err="1" smtClean="0">
                <a:solidFill>
                  <a:schemeClr val="accent2">
                    <a:lumMod val="75000"/>
                  </a:schemeClr>
                </a:solidFill>
              </a:rPr>
              <a:t>Гольджи</a:t>
            </a:r>
            <a:endParaRPr lang="ru-RU" sz="5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291" name="Содержимое 10" descr="аппатат гольджи 1.bmp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071563" y="2286000"/>
            <a:ext cx="3636962" cy="2736850"/>
          </a:xfrm>
          <a:ln w="38100" cap="sq">
            <a:solidFill>
              <a:srgbClr val="0070C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1928813" y="1571625"/>
            <a:ext cx="2357437" cy="6048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no Pro Smbd SmText" pitchFamily="18" charset="0"/>
              </a:rPr>
              <a:t>цистерны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3"/>
          </p:nvPr>
        </p:nvSpPr>
        <p:spPr>
          <a:xfrm>
            <a:off x="2571750" y="5357813"/>
            <a:ext cx="2719388" cy="7524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no Pro Smbd SmText" pitchFamily="18" charset="0"/>
              </a:rPr>
              <a:t>пузырьки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857750" y="2071688"/>
            <a:ext cx="3995738" cy="3643312"/>
          </a:xfrm>
          <a:solidFill>
            <a:schemeClr val="bg1"/>
          </a:solidFill>
        </p:spPr>
        <p:txBody>
          <a:bodyPr/>
          <a:lstStyle/>
          <a:p>
            <a:pPr marL="92075" indent="358775" eaLnBrk="1" hangingPunct="1">
              <a:buFont typeface="Wingdings" pitchFamily="2" charset="2"/>
              <a:buNone/>
            </a:pPr>
            <a:r>
              <a:rPr lang="ru-RU" altLang="ru-RU" b="1" smtClean="0">
                <a:solidFill>
                  <a:srgbClr val="002060"/>
                </a:solidFill>
              </a:rPr>
              <a:t>Состоит из пакетов уплощенных цистерн, плоских мешочков, полостей, пузырьков, образованных гладкой мембраной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643174" y="214313"/>
            <a:ext cx="6500826" cy="12160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Функции комплекса </a:t>
            </a:r>
            <a:r>
              <a:rPr lang="ru-RU" sz="4800" b="1" dirty="0" err="1" smtClean="0">
                <a:solidFill>
                  <a:schemeClr val="accent2">
                    <a:lumMod val="75000"/>
                  </a:schemeClr>
                </a:solidFill>
              </a:rPr>
              <a:t>Гольджи</a:t>
            </a:r>
            <a:endParaRPr lang="ru-RU" sz="4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315" name="Содержимое 10" descr="аппарат гольджи 2.bmp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428604"/>
            <a:ext cx="2643206" cy="26222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316" name="Содержимое 11" descr="аппарат гольджи 3.bmp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14282" y="3500438"/>
            <a:ext cx="3428992" cy="3134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293" name="Содержимое 9"/>
          <p:cNvSpPr>
            <a:spLocks noGrp="1"/>
          </p:cNvSpPr>
          <p:nvPr>
            <p:ph sz="half" idx="3"/>
          </p:nvPr>
        </p:nvSpPr>
        <p:spPr>
          <a:xfrm>
            <a:off x="3714750" y="2214563"/>
            <a:ext cx="5214938" cy="367665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b="1" smtClean="0">
                <a:solidFill>
                  <a:srgbClr val="002060"/>
                </a:solidFill>
              </a:rPr>
              <a:t>1. Накапливаются различные органические вещества (белки, полисахариды, жиры), «упаковываются» в виде секрета.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b="1" smtClean="0">
                <a:solidFill>
                  <a:srgbClr val="002060"/>
                </a:solidFill>
              </a:rPr>
              <a:t> 2.Образуются лизосомы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993</TotalTime>
  <Words>604</Words>
  <Application>Microsoft Office PowerPoint</Application>
  <PresentationFormat>Экран (4:3)</PresentationFormat>
  <Paragraphs>146</Paragraphs>
  <Slides>24</Slides>
  <Notes>4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Презентация PowerPoint</vt:lpstr>
      <vt:lpstr>Клетки растений, грибов и животных имеют сходное строение</vt:lpstr>
      <vt:lpstr>Презентация PowerPoint</vt:lpstr>
      <vt:lpstr>Презентация PowerPoint</vt:lpstr>
      <vt:lpstr>Классификация органоидов</vt:lpstr>
      <vt:lpstr>Эндоплазматическая сеть</vt:lpstr>
      <vt:lpstr>Функции эпс</vt:lpstr>
      <vt:lpstr>Комплекс Гольджи</vt:lpstr>
      <vt:lpstr>Функции комплекса Гольджи</vt:lpstr>
      <vt:lpstr>Лизосомы</vt:lpstr>
      <vt:lpstr>Функции лизосом</vt:lpstr>
      <vt:lpstr>Митохондрии</vt:lpstr>
      <vt:lpstr>Функции митохондрий</vt:lpstr>
      <vt:lpstr>Пластиды</vt:lpstr>
      <vt:lpstr>Рибосомы</vt:lpstr>
      <vt:lpstr>Функции рибосом</vt:lpstr>
      <vt:lpstr>Клеточный центр</vt:lpstr>
      <vt:lpstr>Функции центриолей</vt:lpstr>
      <vt:lpstr>Вакуоли</vt:lpstr>
      <vt:lpstr>Презентация PowerPoint</vt:lpstr>
      <vt:lpstr>СРАВНЕНИЕ КЛЕТОК ЖИВОТНЫХ И РАСТЕНИЙ</vt:lpstr>
      <vt:lpstr>СРАВНЕНИЕ КЛЕТОК ЖИВОТНЫХ И РАСТЕНИЙ</vt:lpstr>
      <vt:lpstr>Домашнее задание</vt:lpstr>
      <vt:lpstr>Литература  и источники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Органоиды клетки</dc:title>
  <dc:creator>татьяна</dc:creator>
  <cp:lastModifiedBy>арбаты</cp:lastModifiedBy>
  <cp:revision>88</cp:revision>
  <dcterms:created xsi:type="dcterms:W3CDTF">2009-09-21T18:11:58Z</dcterms:created>
  <dcterms:modified xsi:type="dcterms:W3CDTF">2016-04-18T06:17:58Z</dcterms:modified>
</cp:coreProperties>
</file>