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9BE94-08A7-4E6C-A6D2-A1AF458AAE2F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AD0F-E026-4281-A0DA-33F1E6A1C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9BE94-08A7-4E6C-A6D2-A1AF458AAE2F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AD0F-E026-4281-A0DA-33F1E6A1C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9BE94-08A7-4E6C-A6D2-A1AF458AAE2F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AD0F-E026-4281-A0DA-33F1E6A1C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9BE94-08A7-4E6C-A6D2-A1AF458AAE2F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AD0F-E026-4281-A0DA-33F1E6A1C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9BE94-08A7-4E6C-A6D2-A1AF458AAE2F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AD0F-E026-4281-A0DA-33F1E6A1C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9BE94-08A7-4E6C-A6D2-A1AF458AAE2F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AD0F-E026-4281-A0DA-33F1E6A1C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9BE94-08A7-4E6C-A6D2-A1AF458AAE2F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AD0F-E026-4281-A0DA-33F1E6A1C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9BE94-08A7-4E6C-A6D2-A1AF458AAE2F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AD0F-E026-4281-A0DA-33F1E6A1C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9BE94-08A7-4E6C-A6D2-A1AF458AAE2F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AD0F-E026-4281-A0DA-33F1E6A1C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9BE94-08A7-4E6C-A6D2-A1AF458AAE2F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AD0F-E026-4281-A0DA-33F1E6A1C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A59BE94-08A7-4E6C-A6D2-A1AF458AAE2F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86BAD0F-E026-4281-A0DA-33F1E6A1C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A59BE94-08A7-4E6C-A6D2-A1AF458AAE2F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86BAD0F-E026-4281-A0DA-33F1E6A1C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643050"/>
            <a:ext cx="7772400" cy="1975104"/>
          </a:xfrm>
        </p:spPr>
        <p:txBody>
          <a:bodyPr/>
          <a:lstStyle/>
          <a:p>
            <a:pPr algn="ctr"/>
            <a:r>
              <a:rPr lang="ru-RU" sz="6600" i="1" dirty="0" smtClean="0"/>
              <a:t>Модерн в Нижнем Новгороде</a:t>
            </a:r>
            <a:endParaRPr lang="ru-RU" sz="6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572008"/>
            <a:ext cx="7772400" cy="150876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800" i="1" dirty="0" smtClean="0">
                <a:latin typeface="Comic Sans MS" pitchFamily="66" charset="0"/>
              </a:rPr>
              <a:t>Трифонова Людмила Петровна  учитель ИЗО, МХК  высшей категории, МБОУ </a:t>
            </a:r>
            <a:r>
              <a:rPr lang="ru-RU" sz="2800" i="1" dirty="0" err="1" smtClean="0">
                <a:latin typeface="Comic Sans MS" pitchFamily="66" charset="0"/>
              </a:rPr>
              <a:t>Арефинская</a:t>
            </a:r>
            <a:r>
              <a:rPr lang="ru-RU" sz="2800" i="1" dirty="0" smtClean="0">
                <a:latin typeface="Comic Sans MS" pitchFamily="66" charset="0"/>
              </a:rPr>
              <a:t> СОШ, Нижегородской области.</a:t>
            </a:r>
          </a:p>
          <a:p>
            <a:pPr algn="r"/>
            <a:r>
              <a:rPr lang="ru-RU" sz="2800" i="1" smtClean="0">
                <a:latin typeface="Comic Sans MS" pitchFamily="66" charset="0"/>
              </a:rPr>
              <a:t>Презентация составлена  </a:t>
            </a:r>
            <a:r>
              <a:rPr lang="ru-RU" sz="2800" i="1" dirty="0" smtClean="0">
                <a:latin typeface="Comic Sans MS" pitchFamily="66" charset="0"/>
              </a:rPr>
              <a:t>на основании программы </a:t>
            </a:r>
            <a:r>
              <a:rPr lang="ru-RU" sz="2800" i="1" dirty="0" err="1" smtClean="0">
                <a:latin typeface="Comic Sans MS" pitchFamily="66" charset="0"/>
              </a:rPr>
              <a:t>Г,И,Даниловой</a:t>
            </a:r>
            <a:r>
              <a:rPr lang="ru-RU" sz="2800" i="1" dirty="0" smtClean="0">
                <a:latin typeface="Comic Sans MS" pitchFamily="66" charset="0"/>
              </a:rPr>
              <a:t> «Мировая художественная культура»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Comic Sans MS" pitchFamily="66" charset="0"/>
              </a:rPr>
              <a:t>Здание Государственного банка</a:t>
            </a:r>
            <a:endParaRPr lang="ru-RU" sz="3200" i="1" dirty="0">
              <a:latin typeface="Comic Sans MS" pitchFamily="66" charset="0"/>
            </a:endParaRPr>
          </a:p>
        </p:txBody>
      </p:sp>
      <p:pic>
        <p:nvPicPr>
          <p:cNvPr id="4" name="Содержимое 3" descr="nn_0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965" y="1071546"/>
            <a:ext cx="8765035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n_0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0"/>
            <a:ext cx="4914497" cy="6839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n_0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84" y="1142984"/>
            <a:ext cx="8795416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         ИСТОЧНИКИ: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Учебник  «Мировая художественная культура» для 11 класса под ред. Г,И, Даниловой</a:t>
            </a:r>
          </a:p>
          <a:p>
            <a:r>
              <a:rPr lang="ru-RU" sz="1800" dirty="0" smtClean="0"/>
              <a:t>Библиотека  изобразительного искусства</a:t>
            </a:r>
          </a:p>
          <a:p>
            <a:r>
              <a:rPr lang="ru-RU" sz="1800" dirty="0" smtClean="0"/>
              <a:t>Музей современного искусства</a:t>
            </a:r>
          </a:p>
          <a:p>
            <a:r>
              <a:rPr lang="ru-RU" sz="1800" dirty="0" smtClean="0"/>
              <a:t>Энциклопедия искусства</a:t>
            </a:r>
          </a:p>
          <a:p>
            <a:r>
              <a:rPr lang="ru-RU" sz="1800" dirty="0" smtClean="0"/>
              <a:t>Коллекция: мировая </a:t>
            </a:r>
            <a:r>
              <a:rPr lang="ru-RU" sz="1800" smtClean="0"/>
              <a:t>художественная  культура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14356"/>
            <a:ext cx="7772400" cy="5641204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latin typeface="Comic Sans MS" pitchFamily="66" charset="0"/>
              </a:rPr>
              <a:t>Моде́рн</a:t>
            </a:r>
            <a:r>
              <a:rPr lang="ru-RU" i="1" dirty="0" smtClean="0">
                <a:latin typeface="Comic Sans MS" pitchFamily="66" charset="0"/>
              </a:rPr>
              <a:t> (от фр. </a:t>
            </a:r>
            <a:r>
              <a:rPr lang="ru-RU" i="1" dirty="0" err="1" smtClean="0">
                <a:latin typeface="Comic Sans MS" pitchFamily="66" charset="0"/>
              </a:rPr>
              <a:t>moderne</a:t>
            </a:r>
            <a:r>
              <a:rPr lang="ru-RU" i="1" dirty="0" smtClean="0">
                <a:latin typeface="Comic Sans MS" pitchFamily="66" charset="0"/>
              </a:rPr>
              <a:t> — современный)— художественное направление в искусстве, наиболее распространённое в </a:t>
            </a:r>
            <a:r>
              <a:rPr lang="en-US" i="1" dirty="0" smtClean="0">
                <a:latin typeface="Comic Sans MS" pitchFamily="66" charset="0"/>
              </a:rPr>
              <a:t> </a:t>
            </a:r>
            <a:r>
              <a:rPr lang="ru-RU" i="1" dirty="0" smtClean="0">
                <a:latin typeface="Comic Sans MS" pitchFamily="66" charset="0"/>
              </a:rPr>
              <a:t>XIX — начале XX века (до начала Первой мировой войны). Его отличительными особенностями является отказ от прямых линий и углов в пользу более естественных, «природных» линий, интерес к новым технологиям ,расцвет прикладного искусства.</a:t>
            </a:r>
            <a:endParaRPr lang="ru-RU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Comic Sans MS" pitchFamily="66" charset="0"/>
              </a:rPr>
              <a:t>Государственный музей А.М.Горького</a:t>
            </a:r>
            <a:endParaRPr lang="ru-RU" sz="3200" i="1" dirty="0">
              <a:latin typeface="Comic Sans MS" pitchFamily="66" charset="0"/>
            </a:endParaRPr>
          </a:p>
        </p:txBody>
      </p:sp>
      <p:pic>
        <p:nvPicPr>
          <p:cNvPr id="4" name="Содержимое 3" descr="04t01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609094"/>
            <a:ext cx="7500990" cy="4989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500198"/>
          </a:xfrm>
        </p:spPr>
        <p:txBody>
          <a:bodyPr/>
          <a:lstStyle/>
          <a:p>
            <a:pPr algn="ctr"/>
            <a:r>
              <a:rPr lang="ru-RU" i="1" dirty="0" smtClean="0">
                <a:latin typeface="Comic Sans MS" pitchFamily="66" charset="0"/>
              </a:rPr>
              <a:t>Купеческий дом</a:t>
            </a:r>
            <a:endParaRPr lang="ru-RU" i="1" dirty="0">
              <a:latin typeface="Comic Sans MS" pitchFamily="66" charset="0"/>
            </a:endParaRPr>
          </a:p>
        </p:txBody>
      </p:sp>
      <p:pic>
        <p:nvPicPr>
          <p:cNvPr id="6" name="Содержимое 5" descr="rnn_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8257083" cy="49276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i="1" dirty="0" smtClean="0">
                <a:latin typeface="Comic Sans MS" pitchFamily="66" charset="0"/>
              </a:rPr>
              <a:t>Драматический театр</a:t>
            </a:r>
            <a:endParaRPr lang="ru-RU" i="1" dirty="0">
              <a:latin typeface="Comic Sans MS" pitchFamily="66" charset="0"/>
            </a:endParaRPr>
          </a:p>
        </p:txBody>
      </p:sp>
      <p:pic>
        <p:nvPicPr>
          <p:cNvPr id="4" name="Содержимое 3" descr="04t01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1727"/>
            <a:ext cx="8358246" cy="52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quare-named-after-Minin-and-Pozharsk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858280" cy="68277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pper-Volga-Nizhny-Novgorod-embankment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3586162" cy="606020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Церковь Рождества Иоанна Предтечи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nn_0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344468"/>
            <a:ext cx="4342355" cy="65135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nn_0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227" y="785794"/>
            <a:ext cx="8539773" cy="5427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</TotalTime>
  <Words>136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Модерн в Нижнем Новгороде</vt:lpstr>
      <vt:lpstr>Слайд 2</vt:lpstr>
      <vt:lpstr>Государственный музей А.М.Горького</vt:lpstr>
      <vt:lpstr>Купеческий дом</vt:lpstr>
      <vt:lpstr> Драматический театр</vt:lpstr>
      <vt:lpstr>Слайд 6</vt:lpstr>
      <vt:lpstr>Слайд 7</vt:lpstr>
      <vt:lpstr>Церковь Рождества Иоанна Предтечи</vt:lpstr>
      <vt:lpstr>Слайд 9</vt:lpstr>
      <vt:lpstr>Здание Государственного банка</vt:lpstr>
      <vt:lpstr>Слайд 11</vt:lpstr>
      <vt:lpstr>Слайд 12</vt:lpstr>
      <vt:lpstr>         ИСТОЧНИКИ: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 в Нижнем Новгороде</dc:title>
  <dc:creator>Нина</dc:creator>
  <cp:lastModifiedBy>User</cp:lastModifiedBy>
  <cp:revision>9</cp:revision>
  <dcterms:created xsi:type="dcterms:W3CDTF">2003-01-11T04:21:08Z</dcterms:created>
  <dcterms:modified xsi:type="dcterms:W3CDTF">2016-04-20T10:31:30Z</dcterms:modified>
</cp:coreProperties>
</file>