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stersundaywishesquotes.com/short-easter-day-poems-for-everyone-happy-easter-wishes-poem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5508" y="188640"/>
            <a:ext cx="7564571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>
                  <a:solidFill>
                    <a:srgbClr val="00B0F0"/>
                  </a:solidFill>
                </a:ln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Happy Easter !</a:t>
            </a:r>
            <a:endParaRPr lang="ru-RU" sz="7200" b="1" dirty="0">
              <a:ln w="11430">
                <a:solidFill>
                  <a:srgbClr val="00B0F0"/>
                </a:solidFill>
              </a:ln>
              <a:solidFill>
                <a:srgbClr val="FF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21776" y="4293096"/>
            <a:ext cx="4968552" cy="23698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Михайловна Степанова</a:t>
            </a: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учитель английского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языка 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СОШ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endParaRPr lang="en-US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Цивильск</a:t>
            </a: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Чувашской Республики</a:t>
            </a:r>
            <a:endParaRPr lang="ru-RU" sz="1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517" y="1743037"/>
            <a:ext cx="883882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Happy Easter Wishes for </a:t>
            </a:r>
            <a:r>
              <a:rPr lang="en-US" sz="3200" b="1" spc="50" dirty="0" smtClean="0">
                <a:ln w="11430"/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5-9 Formers</a:t>
            </a:r>
            <a:endParaRPr lang="ru-RU" sz="3200" b="1" spc="50" dirty="0" smtClean="0">
              <a:ln w="11430"/>
              <a:solidFill>
                <a:srgbClr val="00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http://img0.liveinternet.ru/images/attach/c/0/121/549/121549210_pash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77" y="2852936"/>
            <a:ext cx="46672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gifsla.ru/images/8/fony3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71" y="4437112"/>
            <a:ext cx="2677285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404664"/>
            <a:ext cx="6526328" cy="3358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It is hard to explain how Jesus risen.</a:t>
            </a:r>
          </a:p>
          <a:p>
            <a:pPr lvl="0" algn="r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But the most important thing is knowing that He has lived for all </a:t>
            </a:r>
            <a:endParaRPr lang="en-US" sz="24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lvl="0" algn="r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of </a:t>
            </a: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us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</a:p>
          <a:p>
            <a:pPr lvl="0" algn="r">
              <a:lnSpc>
                <a:spcPct val="150000"/>
              </a:lnSpc>
            </a:pP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lvl="0" algn="r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Happy Easter!</a:t>
            </a:r>
          </a:p>
        </p:txBody>
      </p:sp>
      <p:pic>
        <p:nvPicPr>
          <p:cNvPr id="1026" name="Picture 2" descr="http://s52.radikal.ru/i136/1007/d1/c2818b6407d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996952"/>
            <a:ext cx="3791322" cy="358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52736"/>
            <a:ext cx="7740353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2758" y="285237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Eggs are sign of new life.</a:t>
            </a:r>
          </a:p>
          <a:p>
            <a:pPr lvl="0" algn="r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Bunny is a sign of hopping around with glee.</a:t>
            </a:r>
          </a:p>
          <a:p>
            <a:pPr lvl="0" algn="r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So hop around because </a:t>
            </a:r>
            <a:endParaRPr lang="en-US" sz="24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lvl="0" algn="r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you </a:t>
            </a: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are given </a:t>
            </a:r>
            <a:endParaRPr lang="en-US" sz="24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lvl="0" algn="r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 </a:t>
            </a: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new life to enjoy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</a:p>
          <a:p>
            <a:pPr lvl="0" algn="r">
              <a:lnSpc>
                <a:spcPct val="150000"/>
              </a:lnSpc>
            </a:pP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lvl="0" algn="r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Happy </a:t>
            </a:r>
            <a:endParaRPr lang="en-US" sz="24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lvl="0" algn="r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Easter</a:t>
            </a: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gifsla.ru/images/8/fony3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8873" cy="688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44207" y="404664"/>
            <a:ext cx="230425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Open your doors and let the Easter sunshine flow in and out!</a:t>
            </a:r>
          </a:p>
          <a:p>
            <a:pPr lvl="0" algn="r">
              <a:lnSpc>
                <a:spcPct val="150000"/>
              </a:lnSpc>
            </a:pP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lvl="0" algn="r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Happy Easter!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gifsla.ru/images/8/fony3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9" y="2306225"/>
            <a:ext cx="9236145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7142981" cy="2250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May you be blessed with good health,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love, longevity and prosperity this Easter.</a:t>
            </a:r>
          </a:p>
          <a:p>
            <a:pPr lvl="0">
              <a:lnSpc>
                <a:spcPct val="150000"/>
              </a:lnSpc>
            </a:pPr>
            <a:endParaRPr lang="en-US" sz="24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Happy </a:t>
            </a: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Easter!</a:t>
            </a: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gifsla.ru/images/8/fony3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90" y="3788796"/>
            <a:ext cx="3131841" cy="30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07211"/>
            <a:ext cx="5580112" cy="475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2803"/>
            <a:ext cx="8276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May this year’s Easter bring you new faith, new hope and new goals!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May you realize your dreams and find new inspiration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Happy Easter!</a:t>
            </a: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gifsla.ru/images/8/fony3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099" y="0"/>
            <a:ext cx="4568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18859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46950" y="58846"/>
            <a:ext cx="22322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Celebrate this day with complete joy and zeal.</a:t>
            </a:r>
          </a:p>
          <a:p>
            <a:pPr lvl="0" algn="r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For our God has resurrected and risen.</a:t>
            </a:r>
          </a:p>
          <a:p>
            <a:pPr lvl="0" algn="r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Happy Easter!</a:t>
            </a: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s.c.yimg.jp/res/blog-bf-32/emerald_maririn/folder/1237021/78/38046178/img_1?14117059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76351"/>
            <a:ext cx="5888558" cy="374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691521"/>
            <a:ext cx="710322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latin typeface="Monotype Corsiva" panose="03010101010201010101" pitchFamily="66" charset="0"/>
              </a:rPr>
              <a:t>You are always </a:t>
            </a:r>
            <a:endParaRPr lang="ru-RU" sz="8000" b="1" dirty="0">
              <a:ln>
                <a:solidFill>
                  <a:srgbClr val="0070C0"/>
                </a:solidFill>
              </a:ln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6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476672"/>
            <a:ext cx="1369734" cy="588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US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Source</a:t>
            </a:r>
            <a:endParaRPr lang="en-US" sz="2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275765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glow rad="101600">
                    <a:srgbClr val="00B0F0">
                      <a:alpha val="90000"/>
                    </a:srgbClr>
                  </a:glow>
                </a:effectLst>
                <a:hlinkClick r:id="rId2"/>
              </a:rPr>
              <a:t>http://www.eastersundaywishesquotes.com/happy-easter-wishes-for-kids-top-10-cutest-easter-quotes-for-children/</a:t>
            </a:r>
            <a:endParaRPr lang="en-US" sz="2400" dirty="0" smtClean="0">
              <a:solidFill>
                <a:schemeClr val="bg1"/>
              </a:solidFill>
              <a:effectLst>
                <a:glow rad="101600">
                  <a:srgbClr val="00B0F0">
                    <a:alpha val="90000"/>
                  </a:srgbClr>
                </a:glow>
              </a:effectLst>
              <a:hlinkClick r:id="rId2"/>
            </a:endParaRPr>
          </a:p>
          <a:p>
            <a:endParaRPr lang="en-US" sz="2400" dirty="0">
              <a:solidFill>
                <a:schemeClr val="bg1"/>
              </a:solidFill>
              <a:effectLst>
                <a:glow rad="101600">
                  <a:srgbClr val="00B0F0">
                    <a:alpha val="90000"/>
                  </a:srgbClr>
                </a:glow>
              </a:effectLst>
              <a:hlinkClick r:id="rId2"/>
            </a:endParaRPr>
          </a:p>
          <a:p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rgbClr val="00B0F0">
                      <a:alpha val="90000"/>
                    </a:srgbClr>
                  </a:glow>
                </a:effectLst>
                <a:hlinkClick r:id="rId2"/>
              </a:rPr>
              <a:t>http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rgbClr val="00B0F0">
                      <a:alpha val="90000"/>
                    </a:srgbClr>
                  </a:glow>
                </a:effectLst>
                <a:hlinkClick r:id="rId2"/>
              </a:rPr>
              <a:t>://www.eastersundaywishesquotes.com/short-easter-day-poems-for-everyone-happy-easter-wishes-poems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rgbClr val="00B0F0">
                      <a:alpha val="90000"/>
                    </a:srgbClr>
                  </a:glow>
                </a:effectLst>
                <a:hlinkClick r:id="rId2"/>
              </a:rPr>
              <a:t>/</a:t>
            </a:r>
            <a:endParaRPr lang="en-US" sz="2400" dirty="0" smtClean="0">
              <a:solidFill>
                <a:schemeClr val="bg1"/>
              </a:solidFill>
              <a:effectLst>
                <a:glow rad="101600">
                  <a:srgbClr val="00B0F0">
                    <a:alpha val="90000"/>
                  </a:srgbClr>
                </a:glow>
              </a:effectLst>
            </a:endParaRPr>
          </a:p>
          <a:p>
            <a:endParaRPr lang="ru-RU" sz="2400" dirty="0">
              <a:solidFill>
                <a:schemeClr val="bg1"/>
              </a:solidFill>
              <a:effectLst>
                <a:glow rad="101600">
                  <a:srgbClr val="00B0F0">
                    <a:alpha val="9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" b="4724"/>
          <a:stretch/>
        </p:blipFill>
        <p:spPr bwMode="auto">
          <a:xfrm>
            <a:off x="1763688" y="956683"/>
            <a:ext cx="6017108" cy="586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20882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Today, </a:t>
            </a:r>
            <a:endParaRPr lang="en-US" sz="24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let </a:t>
            </a: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us pray before we go out and celebrate.</a:t>
            </a:r>
            <a:b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God loves a prayerful child.</a:t>
            </a:r>
            <a:b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Happy Easter sweetie!</a:t>
            </a:r>
            <a:endParaRPr lang="ru-RU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gifsla.ru/images/8/fony3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9825"/>
            <a:ext cx="5711825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620688"/>
            <a:ext cx="35109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Jesus Christ rose from the death so </a:t>
            </a:r>
            <a:r>
              <a:rPr lang="en-US" sz="2400" dirty="0" err="1">
                <a:solidFill>
                  <a:srgbClr val="FFFF00"/>
                </a:solidFill>
                <a:latin typeface="Arial Black" panose="020B0A04020102020204" pitchFamily="34" charset="0"/>
              </a:rPr>
              <a:t>thatHe</a:t>
            </a: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 can hop into your life and be a Blessing to </a:t>
            </a:r>
            <a:r>
              <a:rPr lang="en-US" sz="2400" dirty="0" err="1">
                <a:solidFill>
                  <a:srgbClr val="FFFF00"/>
                </a:solidFill>
                <a:latin typeface="Arial Black" panose="020B0A04020102020204" pitchFamily="34" charset="0"/>
              </a:rPr>
              <a:t>you!Thank</a:t>
            </a: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 Him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. </a:t>
            </a:r>
          </a:p>
          <a:p>
            <a:pPr lvl="0" algn="r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Happy </a:t>
            </a: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Easter! </a:t>
            </a: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8925"/>
            <a:ext cx="6624736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0964" y="248925"/>
            <a:ext cx="51851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I hope to be as excited as you are in celebrating this day.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But honey, this is not all about the Easter eggs.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What more important is to search for Christ in your heart.</a:t>
            </a: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" y="948438"/>
            <a:ext cx="8026570" cy="59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79730"/>
            <a:ext cx="8496944" cy="3358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You are so young to 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understand . But </a:t>
            </a: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Jesus Christ will be 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happy If </a:t>
            </a: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you will give Him a prayer of thanks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Happy </a:t>
            </a:r>
            <a:endParaRPr lang="en-US" sz="24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Easter</a:t>
            </a: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82706"/>
            <a:ext cx="8100393" cy="607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5" y="162126"/>
            <a:ext cx="87849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Happy Easter to my child who has been my 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inspiration to </a:t>
            </a: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be humble and find happiness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even in the </a:t>
            </a:r>
            <a:endParaRPr lang="en-US" sz="24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smallest 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things 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in </a:t>
            </a: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life.</a:t>
            </a:r>
          </a:p>
          <a:p>
            <a:pPr lvl="0">
              <a:lnSpc>
                <a:spcPct val="150000"/>
              </a:lnSpc>
            </a:pPr>
            <a:endParaRPr lang="en-US" sz="24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lvl="0">
              <a:lnSpc>
                <a:spcPct val="150000"/>
              </a:lnSpc>
            </a:pP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lvl="0">
              <a:lnSpc>
                <a:spcPct val="150000"/>
              </a:lnSpc>
            </a:pPr>
            <a:endParaRPr lang="en-US" sz="24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lvl="0">
              <a:lnSpc>
                <a:spcPct val="150000"/>
              </a:lnSpc>
            </a:pP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lvl="0">
              <a:lnSpc>
                <a:spcPct val="150000"/>
              </a:lnSpc>
            </a:pPr>
            <a:endParaRPr lang="en-US" sz="24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                       Happy </a:t>
            </a: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Easter!</a:t>
            </a: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07334"/>
            <a:ext cx="8028385" cy="595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1" y="238627"/>
            <a:ext cx="8568952" cy="225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Your childish nature makes you closer to Christ.</a:t>
            </a:r>
          </a:p>
          <a:p>
            <a:pPr lvl="0" algn="r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You are an example of simplicity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</a:p>
          <a:p>
            <a:pPr lvl="0" algn="r">
              <a:lnSpc>
                <a:spcPct val="150000"/>
              </a:lnSpc>
            </a:pP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lvl="0" algn="r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Happy Easter!</a:t>
            </a: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2" y="397493"/>
            <a:ext cx="4094212" cy="631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2" y="2276872"/>
            <a:ext cx="3240360" cy="443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1" y="-4762"/>
            <a:ext cx="460851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Make this day special by offering 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God not </a:t>
            </a: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just these Easter eggs but prayers as well.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Talk to Him, he 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will 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listen</a:t>
            </a: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endParaRPr lang="en-US" sz="24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lvl="0">
              <a:lnSpc>
                <a:spcPct val="150000"/>
              </a:lnSpc>
            </a:pP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lvl="0">
              <a:lnSpc>
                <a:spcPct val="150000"/>
              </a:lnSpc>
            </a:pP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Happy 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Easter</a:t>
            </a: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gifsla.ru/images/8/fony3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1962"/>
            <a:ext cx="6444208" cy="559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137154"/>
            <a:ext cx="71729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We will not have this day to celebrate if Christ was not given to us by God.</a:t>
            </a:r>
          </a:p>
          <a:p>
            <a:pPr lvl="0" algn="r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Let us start Easter with 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 </a:t>
            </a: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smile </a:t>
            </a:r>
            <a:endParaRPr lang="en-US" sz="24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lvl="0" algn="r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and </a:t>
            </a: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a deep appreciation of </a:t>
            </a:r>
            <a:endParaRPr lang="en-US" sz="24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lvl="0" algn="r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this </a:t>
            </a: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new life for us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</a:p>
          <a:p>
            <a:pPr lvl="0" algn="r">
              <a:lnSpc>
                <a:spcPct val="150000"/>
              </a:lnSpc>
            </a:pP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lvl="0" algn="r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Happy Easter!</a:t>
            </a: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400</TotalTime>
  <Words>409</Words>
  <Application>Microsoft Office PowerPoint</Application>
  <PresentationFormat>Экран (4:3)</PresentationFormat>
  <Paragraphs>83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18</cp:revision>
  <dcterms:created xsi:type="dcterms:W3CDTF">2016-01-10T12:56:23Z</dcterms:created>
  <dcterms:modified xsi:type="dcterms:W3CDTF">2016-04-22T03:26:44Z</dcterms:modified>
</cp:coreProperties>
</file>