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0" r:id="rId5"/>
    <p:sldId id="279" r:id="rId6"/>
    <p:sldId id="259" r:id="rId7"/>
    <p:sldId id="260" r:id="rId8"/>
    <p:sldId id="263" r:id="rId9"/>
    <p:sldId id="264" r:id="rId10"/>
    <p:sldId id="265" r:id="rId11"/>
    <p:sldId id="268" r:id="rId12"/>
    <p:sldId id="262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4put.ru/pictures/max/600/1843699.gif" TargetMode="External"/><Relationship Id="rId3" Type="http://schemas.openxmlformats.org/officeDocument/2006/relationships/hyperlink" Target="http://www.playcast.ru/uploads/2014/04/11/8192378.gif" TargetMode="External"/><Relationship Id="rId7" Type="http://schemas.openxmlformats.org/officeDocument/2006/relationships/hyperlink" Target="http://www.playcast.ru/uploads/2014/04/13/8213420.gif" TargetMode="External"/><Relationship Id="rId12" Type="http://schemas.openxmlformats.org/officeDocument/2006/relationships/hyperlink" Target="http://animated-images.su/_ph/58/2/379053141.gi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gif.su/_ph/2/2/300020334.gif?1428232885" TargetMode="External"/><Relationship Id="rId11" Type="http://schemas.openxmlformats.org/officeDocument/2006/relationships/hyperlink" Target="http://uchportfolio.ru/users_content/32bb90e8976aab5298d5da10fe66f21d/images/%D1%8F%D0%B2%D0%B24.jpg" TargetMode="External"/><Relationship Id="rId5" Type="http://schemas.openxmlformats.org/officeDocument/2006/relationships/hyperlink" Target="http://4put.ru/pictures/max/893/2745123.gif" TargetMode="External"/><Relationship Id="rId10" Type="http://schemas.openxmlformats.org/officeDocument/2006/relationships/hyperlink" Target="http://anyamashka.ru/_ph/65/2/924113403.gif" TargetMode="External"/><Relationship Id="rId4" Type="http://schemas.openxmlformats.org/officeDocument/2006/relationships/hyperlink" Target="http://dar365.com/wp-content/uploads/2014/04/73457008_6284.gif" TargetMode="External"/><Relationship Id="rId9" Type="http://schemas.openxmlformats.org/officeDocument/2006/relationships/hyperlink" Target="http://content.foto.mail.ru/mail/marina_podgornay/_animated/i-23361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put.ru/pictures/max/895/27512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40"/>
            <a:ext cx="9144000" cy="68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622" y="5013175"/>
            <a:ext cx="8856685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349795"/>
            <a:ext cx="88388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Комплект поздравительных открыток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4-11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ld10Ef3vQ6s/VSDB0HWzXkI/AAAAAAAAIvA/h-1XDJiQ3EI/s1600/112011850_100268495_large_4337340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stgif.su/_ph/2/2/300020334.gif?14282328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tent.foto.mail.ru/mail/marina_podgornay/_animated/i-233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4/04/13/82134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480"/>
            <a:ext cx="9228919" cy="68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276" y="1196752"/>
            <a:ext cx="86612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www.playcast.ru/uploads/2014/04/11/8192378.gif</a:t>
            </a:r>
            <a:endParaRPr lang="ru-RU" sz="2000" b="1" dirty="0" smtClean="0"/>
          </a:p>
          <a:p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dar365.com/wp-content/uploads/2014/04/73457008_6284.gif</a:t>
            </a:r>
            <a:endParaRPr lang="ru-RU" sz="2000" b="1" dirty="0" smtClean="0"/>
          </a:p>
          <a:p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4put.ru/pictures/max/893/2745123.gif</a:t>
            </a:r>
            <a:endParaRPr lang="ru-RU" sz="2000" b="1" dirty="0" smtClean="0"/>
          </a:p>
          <a:p>
            <a:r>
              <a:rPr lang="en-US" sz="2000" b="1" dirty="0">
                <a:hlinkClick r:id="rId6"/>
              </a:rPr>
              <a:t>http://bestgif.su/_</a:t>
            </a:r>
            <a:r>
              <a:rPr lang="en-US" sz="2000" b="1" dirty="0" smtClean="0">
                <a:hlinkClick r:id="rId6"/>
              </a:rPr>
              <a:t>ph/2/2/300020334.gif?1428232885</a:t>
            </a:r>
            <a:endParaRPr lang="ru-RU" sz="2000" b="1" dirty="0" smtClean="0"/>
          </a:p>
          <a:p>
            <a:r>
              <a:rPr lang="en-US" sz="2000" b="1" dirty="0">
                <a:hlinkClick r:id="rId7"/>
              </a:rPr>
              <a:t>http://</a:t>
            </a:r>
            <a:r>
              <a:rPr lang="en-US" sz="2000" b="1" dirty="0" smtClean="0">
                <a:hlinkClick r:id="rId7"/>
              </a:rPr>
              <a:t>www.playcast.ru/uploads/2014/04/13/8213420.gif</a:t>
            </a:r>
            <a:endParaRPr lang="ru-RU" sz="2000" b="1" dirty="0" smtClean="0"/>
          </a:p>
          <a:p>
            <a:r>
              <a:rPr lang="en-US" sz="2000" b="1" dirty="0">
                <a:hlinkClick r:id="rId8"/>
              </a:rPr>
              <a:t>http://</a:t>
            </a:r>
            <a:r>
              <a:rPr lang="en-US" sz="2000" b="1" dirty="0" smtClean="0">
                <a:hlinkClick r:id="rId8"/>
              </a:rPr>
              <a:t>4put.ru/pictures/max/600/1843699.gif</a:t>
            </a:r>
            <a:endParaRPr lang="ru-RU" sz="2000" b="1" dirty="0" smtClean="0"/>
          </a:p>
          <a:p>
            <a:r>
              <a:rPr lang="en-US" sz="2000" b="1" dirty="0">
                <a:hlinkClick r:id="rId9"/>
              </a:rPr>
              <a:t>http://content.foto.mail.ru/mail/marina_podgornay/_</a:t>
            </a:r>
            <a:r>
              <a:rPr lang="en-US" sz="2000" b="1" dirty="0" smtClean="0">
                <a:hlinkClick r:id="rId9"/>
              </a:rPr>
              <a:t>animated/i-23361.gif</a:t>
            </a:r>
            <a:endParaRPr lang="ru-RU" sz="2000" b="1" dirty="0" smtClean="0"/>
          </a:p>
          <a:p>
            <a:r>
              <a:rPr lang="en-US" sz="2000" b="1" dirty="0">
                <a:hlinkClick r:id="rId10"/>
              </a:rPr>
              <a:t>http://anyamashka.ru/_</a:t>
            </a:r>
            <a:r>
              <a:rPr lang="en-US" sz="2000" b="1" dirty="0" smtClean="0">
                <a:hlinkClick r:id="rId10"/>
              </a:rPr>
              <a:t>ph/65/2/924113403.gif</a:t>
            </a:r>
            <a:endParaRPr lang="ru-RU" sz="2000" b="1" dirty="0" smtClean="0"/>
          </a:p>
          <a:p>
            <a:r>
              <a:rPr lang="en-US" sz="2000" b="1" dirty="0">
                <a:hlinkClick r:id="rId11"/>
              </a:rPr>
              <a:t>http://uchportfolio.ru/users_content/32bb90e8976aab5298d5da10fe66f21d/images/%</a:t>
            </a:r>
            <a:r>
              <a:rPr lang="en-US" sz="2000" b="1" dirty="0" smtClean="0">
                <a:hlinkClick r:id="rId11"/>
              </a:rPr>
              <a:t>D1%8F%D0%B2%D0%B24.jpg</a:t>
            </a:r>
            <a:endParaRPr lang="ru-RU" sz="2000" b="1" dirty="0" smtClean="0"/>
          </a:p>
          <a:p>
            <a:r>
              <a:rPr lang="en-US" sz="2000" b="1" dirty="0">
                <a:hlinkClick r:id="rId12"/>
              </a:rPr>
              <a:t>http://animated-images.su/_</a:t>
            </a:r>
            <a:r>
              <a:rPr lang="en-US" sz="2000" b="1" dirty="0" smtClean="0">
                <a:hlinkClick r:id="rId12"/>
              </a:rPr>
              <a:t>ph/58/2/379053141.gif</a:t>
            </a:r>
            <a:endParaRPr lang="ru-RU" sz="2000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ted-images.su/_ph/58/2/3790531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" y="0"/>
            <a:ext cx="9149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ar365.com/wp-content/uploads/2014/04/73457008_628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alereika.org/_ph/36/2/2541386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" y="0"/>
            <a:ext cx="9142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1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za-74.ucoz.ru/_nw/113/231808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9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portfolio.ru/users_content/32bb90e8976aab5298d5da10fe66f21d/images/%D1%8F%D0%B2%D0%B24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5/85/722/85722970_large_ver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put.ru/pictures/max/600/18436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animashki.ru/_ph/120/2/9133002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" y="-6552"/>
            <a:ext cx="9153427" cy="68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2016-01-10T12:56:23Z</dcterms:created>
  <dcterms:modified xsi:type="dcterms:W3CDTF">2016-04-23T22:53:17Z</dcterms:modified>
</cp:coreProperties>
</file>