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69" r:id="rId15"/>
    <p:sldId id="274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nimatika.narod.ru/RF2_verba.htm" TargetMode="External"/><Relationship Id="rId2" Type="http://schemas.openxmlformats.org/officeDocument/2006/relationships/hyperlink" Target="http://pozdrav.a-angel.ru/prazdniki/pozdravleniya-s-verbnym-voskresenem-5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tskiychas.ru/stihi/stihi_pro_verb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gifzona.ru/i/data/verba_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95617"/>
            <a:ext cx="10537755" cy="72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9752" y="32920"/>
            <a:ext cx="66511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Вербочка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 пушистая </a:t>
            </a:r>
          </a:p>
          <a:p>
            <a:pPr algn="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раскинулась кругом…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869" y="1700808"/>
            <a:ext cx="4283968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</a:t>
            </a:r>
          </a:p>
          <a:p>
            <a:pPr algn="ctr"/>
            <a:r>
              <a:rPr lang="ru-RU" b="1" spc="50" dirty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икторина-сборник 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стихов</a:t>
            </a:r>
            <a:endParaRPr lang="en-US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учащихся 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5-11 классов</a:t>
            </a:r>
            <a:endParaRPr lang="ru-RU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657" y="4869160"/>
            <a:ext cx="8856685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endParaRPr lang="ru-RU" sz="14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67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7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5709" y="422475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Весна еще не сшила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Лесам, полям рубашки,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Лишь верба распустила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Кудрявые … .</a:t>
            </a:r>
            <a:endParaRPr lang="en-US" sz="2400" dirty="0">
              <a:ln w="1143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1520" y="602128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барашки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0" y="-9672"/>
            <a:ext cx="9170640" cy="686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4791" y="155679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Сиянье, плеск и щебет во дворе...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 верба вся в пушистом серебре: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Вот-вот сорвутся да и улетят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Комочки этих сереньких утят</a:t>
            </a: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24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Притронешься, </a:t>
            </a:r>
            <a:endParaRPr lang="ru-RU" sz="240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погладишь </a:t>
            </a: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— </a:t>
            </a:r>
            <a:endParaRPr lang="ru-RU" sz="240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как </a:t>
            </a: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нежны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Доверчивые </a:t>
            </a:r>
            <a:endParaRPr lang="ru-RU" sz="240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… весны</a:t>
            </a: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en-US" sz="24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1520" y="5949280"/>
            <a:ext cx="374441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первенцы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6" y="0"/>
            <a:ext cx="91452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41285" y="1484784"/>
            <a:ext cx="377991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Золотого шёлка платьице,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Свет очей – голубизна.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Вербе, </a:t>
            </a:r>
            <a:endParaRPr lang="ru-RU" sz="240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солнечной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красавице</a:t>
            </a: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Улыбается </a:t>
            </a:r>
            <a:endParaRPr lang="ru-RU" sz="240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!</a:t>
            </a:r>
            <a:endParaRPr lang="en-US" sz="24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1520" y="594928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Весна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35" y="0"/>
            <a:ext cx="91440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3297" y="1484784"/>
            <a:ext cx="363661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>
                  <a:noFill/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Мир стал бы тусклее, наверное,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>
                  <a:noFill/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Без этих чудесных минут.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>
                  <a:noFill/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Пушистые </a:t>
            </a:r>
            <a:r>
              <a:rPr lang="ru-RU" sz="2400" dirty="0" smtClean="0">
                <a:ln w="11430">
                  <a:noFill/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… вербные</a:t>
            </a:r>
            <a:r>
              <a:rPr lang="ru-RU" sz="2400" dirty="0">
                <a:ln w="11430">
                  <a:noFill/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>
                  <a:noFill/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Ласкаясь, к ладоням прильнут.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602128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зайчики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6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4879" y="126876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Верба, верба – наша пальма –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Ты на вид совсем проста!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Но тобою мы встречаем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 нам грядущего Христа</a:t>
            </a: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24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Потому и отдаём мы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Каждый год, весною, вновь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Белой вербе нашу нежность,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Нашу ласку </a:t>
            </a: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… .</a:t>
            </a:r>
            <a:endParaRPr lang="en-US" sz="24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65985" y="594928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любовь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chportfolio.ru/users_content/32bb90e8976aab5298d5da10fe66f21d/images/%D1%8F%D0%B2%D0%B22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8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1520" y="332656"/>
            <a:ext cx="331236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Источник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604183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pozdrav.a-angel.ru/prazdniki/pozdravleniya-s-verbnym-voskresenem-5.html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www.zanimatika.narod.ru/RF2_verba.htm</a:t>
            </a:r>
            <a:endParaRPr lang="ru-RU" dirty="0" smtClean="0"/>
          </a:p>
          <a:p>
            <a:r>
              <a:rPr lang="en-US" dirty="0">
                <a:hlinkClick r:id="rId4"/>
              </a:rPr>
              <a:t>http://detskiychas.ru/stihi/stihi_pro_verbu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1"/>
          <a:stretch/>
        </p:blipFill>
        <p:spPr bwMode="auto">
          <a:xfrm>
            <a:off x="0" y="20233"/>
            <a:ext cx="9127285" cy="682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63642" y="2163334"/>
            <a:ext cx="442847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Нет в России пальм зелёных, лишь берёзоньки да клёны,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Да пушится над водой  верба веткой молодой.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Верба </a:t>
            </a:r>
            <a:endParaRPr lang="ru-RU" sz="240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ветки </a:t>
            </a: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дарит нам – отнесём их </a:t>
            </a:r>
            <a:endParaRPr lang="ru-RU" sz="240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Божий храм,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под </a:t>
            </a:r>
            <a:endParaRPr lang="ru-RU" sz="240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колокольный  …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Их </a:t>
            </a: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положим у икон.</a:t>
            </a:r>
            <a:endParaRPr lang="en-US" sz="24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4412" y="594928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звон</a:t>
            </a:r>
            <a:endParaRPr lang="ru-RU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8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9510" y="692696"/>
            <a:ext cx="390152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Воскресенье вербное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Наступило вновь,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Пусть с цветами первыми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дом </a:t>
            </a: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войдет  … .</a:t>
            </a:r>
            <a:endParaRPr lang="en-US" sz="24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3528" y="613635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любовь</a:t>
            </a: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37" y="-9310"/>
            <a:ext cx="9187426" cy="686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62969" y="6206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Уж верба вся пушистая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Раскинулась кругом</a:t>
            </a: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;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Опять  … душистая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Повеяла крылом.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4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7342" y="602128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весна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8" y="-4736"/>
            <a:ext cx="9145307" cy="688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25406" y="1268759"/>
            <a:ext cx="444593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Праздничный день за неделю до Пасхи.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Ветер весенний беспечен и ласков.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Люди нарядные </a:t>
            </a:r>
            <a:endParaRPr lang="ru-RU" sz="240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… идут</a:t>
            </a: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Вербы букеты с собою несут</a:t>
            </a: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24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1507" y="594928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церкви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0" b="1"/>
          <a:stretch/>
        </p:blipFill>
        <p:spPr bwMode="auto">
          <a:xfrm>
            <a:off x="0" y="0"/>
            <a:ext cx="9144000" cy="700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12104" y="1124744"/>
            <a:ext cx="463314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Пораньше нужно </a:t>
            </a:r>
            <a:endParaRPr lang="ru-RU" sz="2400" dirty="0" smtClean="0">
              <a:ln w="1143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нынче </a:t>
            </a:r>
            <a:r>
              <a:rPr lang="ru-RU" sz="2400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встать –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Кругом </a:t>
            </a:r>
            <a:r>
              <a:rPr lang="ru-RU" sz="2400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такая … !</a:t>
            </a:r>
            <a:endParaRPr lang="ru-RU" sz="2400" dirty="0">
              <a:ln w="1143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Скорее в храм – вербу освятить,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Всем сердцем </a:t>
            </a:r>
            <a:endParaRPr lang="ru-RU" sz="2400" dirty="0" smtClean="0">
              <a:ln w="1143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Господа </a:t>
            </a:r>
            <a:r>
              <a:rPr lang="ru-RU" sz="2400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хвалить</a:t>
            </a:r>
            <a:r>
              <a:rPr lang="ru-RU" sz="2400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ru-RU" sz="2400" dirty="0">
              <a:ln w="1143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3528" y="6021288"/>
            <a:ext cx="398507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благодать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92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736" y="2636912"/>
            <a:ext cx="268129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Сегодня благодать стоит над миром,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Смеются птицы, и поет душа,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 верба машет веточкой призывно —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Она, как </a:t>
            </a:r>
            <a:r>
              <a:rPr lang="ru-RU" sz="2400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… солнца</a:t>
            </a:r>
            <a:r>
              <a:rPr lang="ru-RU" sz="2400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хороша</a:t>
            </a:r>
            <a:r>
              <a:rPr lang="ru-RU" sz="2400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ru-RU" sz="2400" dirty="0">
              <a:ln w="1143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419872" y="594928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лучик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889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292080" y="1058239"/>
            <a:ext cx="363657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Одна неделя до конца Поста,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Несут все вербу в церкви неспроста: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Весны подарок </a:t>
            </a: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–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очищенья</a:t>
            </a: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От всех болезней разом избавленье</a:t>
            </a: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24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75856" y="615217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символ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4"/>
          <a:stretch/>
        </p:blipFill>
        <p:spPr bwMode="auto">
          <a:xfrm>
            <a:off x="-1" y="-22593"/>
            <a:ext cx="9144000" cy="688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2629" y="214617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Верба, верба, верба</a:t>
            </a: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верба </a:t>
            </a: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зацвела</a:t>
            </a: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24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Это </a:t>
            </a: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значит, — верно,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Что весна </a:t>
            </a: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пришла.</a:t>
            </a:r>
            <a:endParaRPr lang="ru-RU" sz="24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Это значит — </a:t>
            </a:r>
            <a:endParaRPr lang="ru-RU" sz="240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верно</a:t>
            </a: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Что </a:t>
            </a: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зиме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конец</a:t>
            </a: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Самый, </a:t>
            </a:r>
            <a:endParaRPr lang="ru-RU" sz="240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самый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первый</a:t>
            </a:r>
            <a:endParaRPr lang="ru-RU" sz="24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Засвистел  … .</a:t>
            </a:r>
            <a:endParaRPr lang="en-US" sz="24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2629" y="594928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скворец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142</TotalTime>
  <Words>396</Words>
  <Application>Microsoft Office PowerPoint</Application>
  <PresentationFormat>Экран (4:3)</PresentationFormat>
  <Paragraphs>111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26</cp:revision>
  <dcterms:created xsi:type="dcterms:W3CDTF">2016-01-10T12:56:23Z</dcterms:created>
  <dcterms:modified xsi:type="dcterms:W3CDTF">2016-04-24T10:20:40Z</dcterms:modified>
</cp:coreProperties>
</file>