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gif"/>
  <Override PartName="/ppt/media/image9.jpg" ContentType="image/gif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59" r:id="rId3"/>
    <p:sldId id="256" r:id="rId4"/>
    <p:sldId id="261" r:id="rId5"/>
    <p:sldId id="258" r:id="rId6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6600"/>
    <a:srgbClr val="000099"/>
    <a:srgbClr val="34579C"/>
    <a:srgbClr val="4D70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60" d="100"/>
          <a:sy n="60" d="100"/>
        </p:scale>
        <p:origin x="-1572" y="-42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143000"/>
            <a:ext cx="8229600" cy="15240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776415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508000"/>
            <a:ext cx="7086600" cy="15240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089822"/>
            <a:ext cx="7086600" cy="1258093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5347230"/>
            <a:ext cx="762000" cy="304271"/>
          </a:xfrm>
        </p:spPr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8229600" cy="9525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625739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279261"/>
            <a:ext cx="4041775" cy="625739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968500"/>
            <a:ext cx="4040188" cy="3136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968500"/>
            <a:ext cx="4041775" cy="3136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270000"/>
            <a:ext cx="3008313" cy="3835136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508000"/>
            <a:ext cx="5486400" cy="435240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526646"/>
            <a:ext cx="5486400" cy="33020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972323"/>
            <a:ext cx="5486400" cy="44196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9243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5347230"/>
            <a:ext cx="2133600" cy="304271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05CDDF2-9D4A-4F73-9348-41408C19FCD6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5347230"/>
            <a:ext cx="2895600" cy="304271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5347230"/>
            <a:ext cx="762000" cy="304271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6.gif"/><Relationship Id="rId3" Type="http://schemas.openxmlformats.org/officeDocument/2006/relationships/image" Target="../media/image6.jpg"/><Relationship Id="rId7" Type="http://schemas.openxmlformats.org/officeDocument/2006/relationships/image" Target="../media/image10.gif"/><Relationship Id="rId12" Type="http://schemas.openxmlformats.org/officeDocument/2006/relationships/image" Target="../media/image15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gif"/><Relationship Id="rId15" Type="http://schemas.openxmlformats.org/officeDocument/2006/relationships/image" Target="../media/image18.gif"/><Relationship Id="rId10" Type="http://schemas.openxmlformats.org/officeDocument/2006/relationships/image" Target="../media/image13.gif"/><Relationship Id="rId4" Type="http://schemas.openxmlformats.org/officeDocument/2006/relationships/image" Target="../media/image7.jpg"/><Relationship Id="rId9" Type="http://schemas.openxmlformats.org/officeDocument/2006/relationships/image" Target="../media/image12.gif"/><Relationship Id="rId1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bestgif.su/_ph/2/2/579733628.gif" TargetMode="External"/><Relationship Id="rId13" Type="http://schemas.openxmlformats.org/officeDocument/2006/relationships/hyperlink" Target="http://tatucya.com/wp-content/uploads/2012/04/Easter_276-640x997.jpg" TargetMode="External"/><Relationship Id="rId3" Type="http://schemas.openxmlformats.org/officeDocument/2006/relationships/hyperlink" Target="http://anyamashka.ru/_ph/65/2/169161268.gif" TargetMode="External"/><Relationship Id="rId7" Type="http://schemas.openxmlformats.org/officeDocument/2006/relationships/hyperlink" Target="http://4put.ru/pictures/max/895/2751917.jpg" TargetMode="External"/><Relationship Id="rId12" Type="http://schemas.openxmlformats.org/officeDocument/2006/relationships/hyperlink" Target="http://www.proshkolu.ru/content/media/pic/std/7000000/6090000/6089035-48213de9a2a26370.gif" TargetMode="External"/><Relationship Id="rId2" Type="http://schemas.openxmlformats.org/officeDocument/2006/relationships/hyperlink" Target="http://img1.liveinternet.ru/images/attach/c/8/100/309/100309323_0c0e1e64d0e25bda8432f09c2391a337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ata2.lact.ru/f1/s/44/806/image/1650/897/medium_11.gif" TargetMode="External"/><Relationship Id="rId11" Type="http://schemas.openxmlformats.org/officeDocument/2006/relationships/hyperlink" Target="http://miranimashki.ru/_ph/120/2/80089693.gif" TargetMode="External"/><Relationship Id="rId5" Type="http://schemas.openxmlformats.org/officeDocument/2006/relationships/hyperlink" Target="http://www.playcast.ru/uploads/2015/04/04/13004002.gif" TargetMode="External"/><Relationship Id="rId10" Type="http://schemas.openxmlformats.org/officeDocument/2006/relationships/hyperlink" Target="http://img-fotki.yandex.ru/get/6003/novprospekt.15/0_6ff7f_c64981dc_L.jpg" TargetMode="External"/><Relationship Id="rId4" Type="http://schemas.openxmlformats.org/officeDocument/2006/relationships/hyperlink" Target="http://bestanimationgif.com/gallery/files/full/pravoslavnie_prazdniki/verbnoe_voskresenie/1377-ya.timkas-prazdniki-azar-081.gif" TargetMode="External"/><Relationship Id="rId9" Type="http://schemas.openxmlformats.org/officeDocument/2006/relationships/hyperlink" Target="http://img1.liveinternet.ru/images/attach/c/1/57/43/57043915_S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723" y="481236"/>
            <a:ext cx="8781570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rgbClr val="0033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Вербное воскресенье</a:t>
            </a:r>
            <a:endParaRPr lang="ru-RU" sz="5400" b="1" dirty="0">
              <a:ln w="11430"/>
              <a:solidFill>
                <a:srgbClr val="00B050"/>
              </a:solidFill>
              <a:effectLst>
                <a:glow rad="228600">
                  <a:srgbClr val="003300">
                    <a:alpha val="40000"/>
                  </a:srgb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6177" y="3647877"/>
            <a:ext cx="8856685" cy="18774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1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1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1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4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4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1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endParaRPr lang="ru-RU" sz="14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1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</a:t>
            </a:r>
            <a:r>
              <a:rPr lang="ru-RU" sz="1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Силантьева</a:t>
            </a:r>
            <a:r>
              <a:rPr lang="ru-RU" sz="1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1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sz="1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906" y="1620018"/>
            <a:ext cx="88388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Мини-книжка в открытках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 для учащихся 5-11 классов</a:t>
            </a:r>
            <a:endParaRPr lang="ru-RU" sz="2800" b="1" dirty="0" smtClean="0">
              <a:ln w="10541" cmpd="sng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pic>
        <p:nvPicPr>
          <p:cNvPr id="2050" name="Picture 2" descr="http://kira-scrap.ru/KATALOG/ZVETY/2/0_8b8d3_acbd1a6_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7" y="2667814"/>
            <a:ext cx="19907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orumsmile.ru/u/b/b/4/bb499f2bea74da8cf205ea423c96f7f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834" y="2741273"/>
            <a:ext cx="18669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38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59" y="-460"/>
            <a:ext cx="7615397" cy="571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59" y="337220"/>
            <a:ext cx="15286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Инструкция по работе с книгой</a:t>
            </a:r>
          </a:p>
          <a:p>
            <a:pPr algn="ctr"/>
            <a:endParaRPr lang="ru-RU" sz="1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Книга открывается нажатием мышки</a:t>
            </a:r>
          </a:p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 на правый нижний угол страницы.</a:t>
            </a:r>
          </a:p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 Чтобы пролистать книгу обратно, </a:t>
            </a:r>
          </a:p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надо нажимать на левый нижний угол страницы.</a:t>
            </a:r>
          </a:p>
          <a:p>
            <a:pPr algn="ctr"/>
            <a:endParaRPr lang="en-US" sz="16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06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траница 0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34" y="66736"/>
            <a:ext cx="4070434" cy="5665845"/>
          </a:xfrm>
          <a:prstGeom prst="rect">
            <a:avLst/>
          </a:prstGeom>
        </p:spPr>
      </p:pic>
      <p:pic>
        <p:nvPicPr>
          <p:cNvPr id="11" name="страница 0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47" y="70276"/>
            <a:ext cx="4094290" cy="5672727"/>
          </a:xfrm>
          <a:prstGeom prst="rect">
            <a:avLst/>
          </a:prstGeom>
        </p:spPr>
      </p:pic>
      <p:pic>
        <p:nvPicPr>
          <p:cNvPr id="16" name="страница 0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47" y="89711"/>
            <a:ext cx="4061307" cy="5687855"/>
          </a:xfrm>
          <a:prstGeom prst="rect">
            <a:avLst/>
          </a:prstGeom>
        </p:spPr>
      </p:pic>
      <p:pic>
        <p:nvPicPr>
          <p:cNvPr id="18" name="страница 07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47" y="102034"/>
            <a:ext cx="4099371" cy="5664111"/>
          </a:xfrm>
          <a:prstGeom prst="rect">
            <a:avLst/>
          </a:prstGeom>
        </p:spPr>
      </p:pic>
      <p:pic>
        <p:nvPicPr>
          <p:cNvPr id="20" name="страница 09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47" y="50135"/>
            <a:ext cx="4057315" cy="5604994"/>
          </a:xfrm>
          <a:prstGeom prst="rect">
            <a:avLst/>
          </a:prstGeom>
        </p:spPr>
      </p:pic>
      <p:pic>
        <p:nvPicPr>
          <p:cNvPr id="22" name="страница 11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73" y="50135"/>
            <a:ext cx="4046864" cy="5700831"/>
          </a:xfrm>
          <a:prstGeom prst="rect">
            <a:avLst/>
          </a:prstGeom>
        </p:spPr>
      </p:pic>
      <p:pic>
        <p:nvPicPr>
          <p:cNvPr id="26" name="страница 13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47" y="35400"/>
            <a:ext cx="4057315" cy="5715000"/>
          </a:xfrm>
          <a:prstGeom prst="rect">
            <a:avLst/>
          </a:prstGeom>
        </p:spPr>
      </p:pic>
      <p:pic>
        <p:nvPicPr>
          <p:cNvPr id="27" name="страница 12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684" y="89711"/>
            <a:ext cx="4174474" cy="5626270"/>
          </a:xfrm>
          <a:prstGeom prst="rect">
            <a:avLst/>
          </a:prstGeom>
        </p:spPr>
      </p:pic>
      <p:pic>
        <p:nvPicPr>
          <p:cNvPr id="23" name="страница 10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52" y="78250"/>
            <a:ext cx="4186337" cy="5613791"/>
          </a:xfrm>
          <a:prstGeom prst="rect">
            <a:avLst/>
          </a:prstGeom>
        </p:spPr>
      </p:pic>
      <p:pic>
        <p:nvPicPr>
          <p:cNvPr id="21" name="страница 08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52" y="66736"/>
            <a:ext cx="4160417" cy="5608464"/>
          </a:xfrm>
          <a:prstGeom prst="rect">
            <a:avLst/>
          </a:prstGeom>
        </p:spPr>
      </p:pic>
      <p:pic>
        <p:nvPicPr>
          <p:cNvPr id="19" name="страница 06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179" y="78251"/>
            <a:ext cx="4188985" cy="5663211"/>
          </a:xfrm>
          <a:prstGeom prst="rect">
            <a:avLst/>
          </a:prstGeom>
        </p:spPr>
      </p:pic>
      <p:pic>
        <p:nvPicPr>
          <p:cNvPr id="17" name="страница 04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521" y="51790"/>
            <a:ext cx="4186806" cy="5663210"/>
          </a:xfrm>
          <a:prstGeom prst="rect">
            <a:avLst/>
          </a:prstGeom>
        </p:spPr>
      </p:pic>
      <p:pic>
        <p:nvPicPr>
          <p:cNvPr id="12" name="страница 02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310" y="39362"/>
            <a:ext cx="4219847" cy="5663211"/>
          </a:xfrm>
          <a:prstGeom prst="rect">
            <a:avLst/>
          </a:prstGeom>
        </p:spPr>
      </p:pic>
      <p:pic>
        <p:nvPicPr>
          <p:cNvPr id="7" name="обложка лицо"/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138" y="35400"/>
            <a:ext cx="4210979" cy="57224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715" y="2309413"/>
            <a:ext cx="87270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anose="03010101010201010101" pitchFamily="66" charset="0"/>
              </a:rPr>
              <a:t>Счастливого  Вербного  Воскресенья!</a:t>
            </a:r>
            <a:endParaRPr lang="ru-RU" sz="48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64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множение 2">
            <a:hlinkClick r:id="" action="ppaction://hlinkshowjump?jump=firstslide"/>
          </p:cNvPr>
          <p:cNvSpPr/>
          <p:nvPr/>
        </p:nvSpPr>
        <p:spPr>
          <a:xfrm>
            <a:off x="8572528" y="5214954"/>
            <a:ext cx="428628" cy="357190"/>
          </a:xfrm>
          <a:prstGeom prst="mathMultiply">
            <a:avLst/>
          </a:prstGeom>
          <a:solidFill>
            <a:srgbClr val="4D7085"/>
          </a:solidFill>
          <a:ln>
            <a:solidFill>
              <a:srgbClr val="4D708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000364" y="214294"/>
            <a:ext cx="2127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n>
                  <a:solidFill>
                    <a:schemeClr val="bg1"/>
                  </a:solidFill>
                </a:ln>
                <a:solidFill>
                  <a:srgbClr val="34579C"/>
                </a:solidFill>
              </a:rPr>
              <a:t>Источники </a:t>
            </a:r>
            <a:endParaRPr lang="ru-RU" sz="2800" b="1" i="1" dirty="0">
              <a:ln>
                <a:solidFill>
                  <a:schemeClr val="bg1"/>
                </a:solidFill>
              </a:ln>
              <a:solidFill>
                <a:srgbClr val="34579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714360"/>
            <a:ext cx="88583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2844" y="883637"/>
            <a:ext cx="88583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img1.liveinternet.ru/images/attach/c/8/100/309/100309323_0c0e1e64d0e25bda8432f09c2391a337.jpg</a:t>
            </a:r>
            <a:endParaRPr lang="ru-RU" dirty="0" smtClean="0"/>
          </a:p>
          <a:p>
            <a:r>
              <a:rPr lang="en-US" dirty="0">
                <a:hlinkClick r:id="rId3"/>
              </a:rPr>
              <a:t>http://anyamashka.ru/_</a:t>
            </a:r>
            <a:r>
              <a:rPr lang="en-US" dirty="0" smtClean="0">
                <a:hlinkClick r:id="rId3"/>
              </a:rPr>
              <a:t>ph/65/2/169161268.gif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bestanimationgif.com/gallery/files/full/pravoslavnie_prazdniki/verbnoe_voskresenie/1377-ya.timkas-prazdniki-azar-081.gif</a:t>
            </a:r>
            <a:endParaRPr lang="ru-RU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www.playcast.ru/uploads/2015/04/04/13004002.gif</a:t>
            </a:r>
            <a:endParaRPr lang="ru-RU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data2.lact.ru/f1/s/44/806/image/1650/897/medium_11.gif</a:t>
            </a:r>
            <a:endParaRPr lang="ru-RU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4put.ru/pictures/max/895/2751917.jpg</a:t>
            </a:r>
            <a:endParaRPr lang="ru-RU" dirty="0" smtClean="0"/>
          </a:p>
          <a:p>
            <a:r>
              <a:rPr lang="en-US" dirty="0">
                <a:hlinkClick r:id="rId8"/>
              </a:rPr>
              <a:t>http://bestgif.su/_</a:t>
            </a:r>
            <a:r>
              <a:rPr lang="en-US" dirty="0" smtClean="0">
                <a:hlinkClick r:id="rId8"/>
              </a:rPr>
              <a:t>ph/2/2/579733628.gif</a:t>
            </a:r>
            <a:endParaRPr lang="ru-RU" dirty="0" smtClean="0"/>
          </a:p>
          <a:p>
            <a:r>
              <a:rPr lang="en-US" dirty="0">
                <a:hlinkClick r:id="rId9"/>
              </a:rPr>
              <a:t>http://img1.liveinternet.ru/images/attach/c/1//</a:t>
            </a:r>
            <a:r>
              <a:rPr lang="en-US" dirty="0" smtClean="0">
                <a:hlinkClick r:id="rId9"/>
              </a:rPr>
              <a:t>57/43/57043915_S.jpg</a:t>
            </a:r>
            <a:endParaRPr lang="ru-RU" dirty="0" smtClean="0"/>
          </a:p>
          <a:p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img-fotki.yandex.ru/get/6003/novprospekt.15/0_6ff7f_c64981dc_L.jpg</a:t>
            </a:r>
            <a:endParaRPr lang="ru-RU" dirty="0" smtClean="0"/>
          </a:p>
          <a:p>
            <a:r>
              <a:rPr lang="en-US" dirty="0">
                <a:hlinkClick r:id="rId11"/>
              </a:rPr>
              <a:t>http://miranimashki.ru/_</a:t>
            </a:r>
            <a:r>
              <a:rPr lang="en-US" dirty="0" smtClean="0">
                <a:hlinkClick r:id="rId11"/>
              </a:rPr>
              <a:t>ph/120/2/80089693.gif</a:t>
            </a:r>
            <a:endParaRPr lang="ru-RU" dirty="0" smtClean="0"/>
          </a:p>
          <a:p>
            <a:r>
              <a:rPr lang="en-US" dirty="0">
                <a:hlinkClick r:id="rId12"/>
              </a:rPr>
              <a:t>http://</a:t>
            </a:r>
            <a:r>
              <a:rPr lang="en-US" dirty="0" smtClean="0">
                <a:hlinkClick r:id="rId12"/>
              </a:rPr>
              <a:t>www.proshkolu.ru/content/media/pic/std/7000000/6090000/6089035-48213de9a2a26370.gif</a:t>
            </a:r>
            <a:endParaRPr lang="ru-RU" dirty="0" smtClean="0"/>
          </a:p>
          <a:p>
            <a:r>
              <a:rPr lang="en-US" dirty="0">
                <a:hlinkClick r:id="rId13"/>
              </a:rPr>
              <a:t>http://</a:t>
            </a:r>
            <a:r>
              <a:rPr lang="en-US" dirty="0" smtClean="0">
                <a:hlinkClick r:id="rId13"/>
              </a:rPr>
              <a:t>tatucya.com/wp-content/uploads/2012/04/Easter_276-640x997.jpg</a:t>
            </a: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557</TotalTime>
  <Words>118</Words>
  <Application>Microsoft Office PowerPoint</Application>
  <PresentationFormat>Экран (16:10)</PresentationFormat>
  <Paragraphs>32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Лебедев СН Эффект листания 20 страниц 4х3 Шаблон</dc:title>
  <dc:subject>Шаблоны дедушки ГуРу</dc:subject>
  <dc:creator>Lebedev SN</dc:creator>
  <cp:keywords>Шаблон; Шаблоны дедушки ГуРу; Эффект листания;Лебедев СН</cp:keywords>
  <cp:lastModifiedBy>1</cp:lastModifiedBy>
  <cp:revision>60</cp:revision>
  <dcterms:created xsi:type="dcterms:W3CDTF">2011-06-10T02:54:57Z</dcterms:created>
  <dcterms:modified xsi:type="dcterms:W3CDTF">2016-04-24T14:29:32Z</dcterms:modified>
  <cp:category>Шаблон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Сам себе режисер</vt:lpwstr>
  </property>
</Properties>
</file>