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  <p:sldId id="27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yclowiki.org/wiki/&#1055;&#1072;&#1084;&#1103;&#1090;&#1085;&#1080;&#1082;_&#1055;&#1091;&#1096;&#1082;&#1080;&#1085;&#1091;_&#1080;_&#1043;&#1086;&#1085;&#1095;&#1072;&#1088;&#1086;&#1074;&#1086;&#1081;_&#1085;&#1072;_&#1040;&#1088;&#1073;&#1072;&#1090;&#1077;_(&#1052;&#1086;&#1089;&#1082;&#1074;&#1072;)" TargetMode="External"/><Relationship Id="rId2" Type="http://schemas.openxmlformats.org/officeDocument/2006/relationships/hyperlink" Target="http://www.rutraveller.ru/place/788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2do2go.ru/msk/places/27262/pamyatnik-pushkinu-i-goncharovoy-na-starom-arbate" TargetMode="External"/><Relationship Id="rId4" Type="http://schemas.openxmlformats.org/officeDocument/2006/relationships/hyperlink" Target="http://countrymoscow.ru/pamyatniki-moskvi/pamyatnik-aleksandru-pushkinu-i-natale-goncharovoi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0" y="-59438"/>
            <a:ext cx="9153509" cy="691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6088" y="0"/>
            <a:ext cx="460013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400" b="1" dirty="0" smtClean="0">
                <a:ln w="11430"/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Романтичный </a:t>
            </a:r>
          </a:p>
          <a:p>
            <a:pPr algn="r"/>
            <a:r>
              <a:rPr lang="ru-RU" sz="4400" b="1" dirty="0">
                <a:ln w="11430"/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4400" b="1" dirty="0" smtClean="0">
                <a:ln w="11430"/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аш</a:t>
            </a:r>
          </a:p>
          <a:p>
            <a:pPr algn="r"/>
            <a:r>
              <a:rPr lang="ru-RU" sz="4400" b="1" dirty="0" smtClean="0">
                <a:ln w="11430"/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Старый </a:t>
            </a:r>
          </a:p>
          <a:p>
            <a:pPr algn="r"/>
            <a:r>
              <a:rPr lang="ru-RU" sz="4400" b="1" dirty="0" smtClean="0">
                <a:ln w="11430"/>
                <a:solidFill>
                  <a:srgbClr val="33CC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Арбат</a:t>
            </a:r>
            <a:endParaRPr lang="ru-RU" sz="4400" b="1" dirty="0">
              <a:ln w="11430"/>
              <a:solidFill>
                <a:srgbClr val="33CC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533" y="4149080"/>
            <a:ext cx="8856685" cy="26161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Героя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Советского Союза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497" y="2914388"/>
            <a:ext cx="88388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история 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8-11 классов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956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>
              <a:ln>
                <a:solidFill>
                  <a:schemeClr val="bg1"/>
                </a:solidFill>
              </a:ln>
              <a:solidFill>
                <a:srgbClr val="33CC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99198" y="2420888"/>
            <a:ext cx="43519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3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Именно здесь </a:t>
            </a:r>
            <a:r>
              <a:rPr lang="ru-RU" sz="23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Старом Арбате проходили </a:t>
            </a:r>
            <a:r>
              <a:rPr lang="ru-RU" sz="23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</a:t>
            </a:r>
            <a:r>
              <a:rPr lang="ru-RU" sz="23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первые дни совместной жизни, </a:t>
            </a:r>
            <a:r>
              <a:rPr lang="ru-RU" sz="23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здесь они прогуливались — молодые, влюбленные, счастливые. Поразительная это была пара. Тонкая, высокая, стройная, очень красивая девушка с застенчивым и меланхоличным выражением лица и мятежный поэт, </a:t>
            </a:r>
            <a:r>
              <a:rPr lang="ru-RU" sz="23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 … негров </a:t>
            </a:r>
            <a:r>
              <a:rPr lang="ru-RU" sz="23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безобразный</a:t>
            </a:r>
            <a:r>
              <a:rPr lang="ru-RU" sz="23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».</a:t>
            </a:r>
            <a:endParaRPr lang="en-US" sz="2300" dirty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99212" y="5937327"/>
            <a:ext cx="38519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потомок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"/>
          <a:stretch/>
        </p:blipFill>
        <p:spPr bwMode="auto">
          <a:xfrm>
            <a:off x="179512" y="196949"/>
            <a:ext cx="4408893" cy="64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1956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>
              <a:ln>
                <a:solidFill>
                  <a:schemeClr val="bg1"/>
                </a:solidFill>
              </a:ln>
              <a:solidFill>
                <a:srgbClr val="33CC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32040" y="2320464"/>
            <a:ext cx="40082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Влюбленная молодая пара, провела свой медовый месяц на Арбате,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романтично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прогуливаясь по его улочкам. Памятник Александра Пушкина и Натальи Гончаровой – это по-настоящему романтическое место,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романтичный … для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знакомства и встречи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влюбленных.</a:t>
            </a:r>
            <a:endParaRPr lang="en-US" sz="2400" dirty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2697" y="5876218"/>
            <a:ext cx="43559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уголок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1" y="204062"/>
            <a:ext cx="4243637" cy="637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956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>
              <a:ln>
                <a:solidFill>
                  <a:schemeClr val="bg1"/>
                </a:solidFill>
              </a:ln>
              <a:solidFill>
                <a:srgbClr val="33CC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23928" y="2320464"/>
            <a:ext cx="501641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Этот памятник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А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С. Пушкину и Н. Н. Гончаровой на Старом Арбате (Старый Арбат, 46, метро Смоленская), стал воплощением в бронзу легенды истории их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влюбленности и любви.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Высокое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художественное … ,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лиричность и музыкальность этого памятника получило одобрение потомков  Пушкина и художественной общественности. </a:t>
            </a:r>
            <a:endParaRPr lang="en-US" sz="2400" dirty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0" y="5949280"/>
            <a:ext cx="422854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исполнение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/>
          <a:stretch/>
        </p:blipFill>
        <p:spPr bwMode="auto">
          <a:xfrm>
            <a:off x="179512" y="222646"/>
            <a:ext cx="3978805" cy="638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836712"/>
            <a:ext cx="6336704" cy="498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Добро пожаловать на Старый Арбат навстречу с Александром Пушкиным и Наталией Гончаровой!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729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328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www.rutraveller.ru/place/7884</a:t>
            </a:r>
            <a:endParaRPr lang="ru-RU" dirty="0" smtClean="0"/>
          </a:p>
          <a:p>
            <a:r>
              <a:rPr lang="en-US" dirty="0">
                <a:hlinkClick r:id="rId3"/>
              </a:rPr>
              <a:t>http://cyclowiki.org/wiki/</a:t>
            </a:r>
            <a:r>
              <a:rPr lang="ru-RU" dirty="0" err="1">
                <a:hlinkClick r:id="rId3"/>
              </a:rPr>
              <a:t>Памятник_Пушкину_и_Гончаровой_на_Арбате</a:t>
            </a:r>
            <a:r>
              <a:rPr lang="ru-RU" dirty="0">
                <a:hlinkClick r:id="rId3"/>
              </a:rPr>
              <a:t>_(Москва</a:t>
            </a:r>
            <a:r>
              <a:rPr lang="ru-RU" dirty="0" smtClean="0">
                <a:hlinkClick r:id="rId3"/>
              </a:rPr>
              <a:t>)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countrymoscow.ru/pamyatniki-moskvi/pamyatnik-aleksandru-pushkinu-i-natale-goncharovoie.html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www.2do2go.ru/msk/places/27262/pamyatnik-pushkinu-i-goncharovoy-na-starom-arbate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3528" y="548680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ушкин и гончарова памя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104456" cy="65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956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>
              <a:ln>
                <a:solidFill>
                  <a:schemeClr val="bg1"/>
                </a:solidFill>
              </a:ln>
              <a:solidFill>
                <a:srgbClr val="33CC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95655" y="2320464"/>
            <a:ext cx="46446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Один из самых романтичных памятников современной Москвы, открытый в 1999 году к 175-летию со дня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Пушкина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Гончаровой. Скульптурная композиция запечатлела в бронзе знаменитого поэта и его прелестную супругу в самом начале их любви. </a:t>
            </a:r>
          </a:p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4048" y="5733256"/>
            <a:ext cx="38519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венчания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04048" y="2495485"/>
            <a:ext cx="38519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Бронзовые Александр Пушкин и Наталья Гончарова, на постаменте в натуральную величину, изображены так, как будто только что вышли из храма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Господня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где происходило их венчание.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16016" y="5885655"/>
            <a:ext cx="41399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Вознесения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6" y="178515"/>
            <a:ext cx="4275738" cy="641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1" y="291004"/>
            <a:ext cx="461587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1956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>
              <a:ln>
                <a:solidFill>
                  <a:schemeClr val="bg1"/>
                </a:solidFill>
              </a:ln>
              <a:solidFill>
                <a:srgbClr val="33CC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39405" y="2320464"/>
            <a:ext cx="40009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Памятник, представляющий собой скульптурную группу из двух фигур на гранитном постаменте, установлен возле мемориальной квартиры А.С. Пушкина на Старом Арбате, и создается впечатление, что молодая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вышла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встретить гостей.</a:t>
            </a:r>
            <a:endParaRPr lang="en-US" sz="2400" dirty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4048" y="5733256"/>
            <a:ext cx="38519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чета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956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>
              <a:ln>
                <a:solidFill>
                  <a:schemeClr val="bg1"/>
                </a:solidFill>
              </a:ln>
              <a:solidFill>
                <a:srgbClr val="33CC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6135" y="2320464"/>
            <a:ext cx="314420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Авторы памятника – Александр </a:t>
            </a:r>
            <a:r>
              <a:rPr lang="ru-RU" sz="2400" dirty="0" err="1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Бурганов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и Игорь </a:t>
            </a:r>
            <a:r>
              <a:rPr lang="ru-RU" sz="2400" dirty="0" err="1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Бурганов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(их музей тоже находится неподалеку),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–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Е. Розанова и А. Кузьмина.</a:t>
            </a:r>
            <a:endParaRPr lang="en-US" sz="2400" dirty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5733256"/>
            <a:ext cx="42839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архитекторы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5660"/>
            <a:ext cx="4872677" cy="647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1956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>
              <a:ln>
                <a:solidFill>
                  <a:schemeClr val="bg1"/>
                </a:solidFill>
              </a:ln>
              <a:solidFill>
                <a:srgbClr val="33CC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52119" y="2320464"/>
            <a:ext cx="32882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Высокие художественные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скульптуры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неоднократно были отмечены потомками А.С. Пушкина, гостями и жителями столицы.</a:t>
            </a:r>
            <a:endParaRPr lang="en-US" sz="2400" dirty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5733256"/>
            <a:ext cx="42839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достоинства 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8388"/>
            <a:ext cx="4690833" cy="63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1956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>
              <a:ln>
                <a:solidFill>
                  <a:schemeClr val="bg1"/>
                </a:solidFill>
              </a:ln>
              <a:solidFill>
                <a:srgbClr val="33CC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93455" y="2320464"/>
            <a:ext cx="43468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Скульптурная композиция представляет собой сцену после венчания, когда Александр Пушкин привез Наталью Гончарову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домой.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руки нежно касаются друг друга, они еще не прошли семейный путь мужа и жены и </a:t>
            </a:r>
            <a:endParaRPr lang="ru-RU" sz="2400" dirty="0" smtClean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бытовых … ;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они одухотворены своей любовью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4048" y="5733256"/>
            <a:ext cx="38519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трудностей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660"/>
            <a:ext cx="4269928" cy="640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1956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>
              <a:ln>
                <a:solidFill>
                  <a:schemeClr val="bg1"/>
                </a:solidFill>
              </a:ln>
              <a:solidFill>
                <a:srgbClr val="33CC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0" y="2320464"/>
            <a:ext cx="43683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Авторы максимально точно старались отобразить реальные черты Пушкина и Гончаровой — даже то, что Пушкин был ниже Гончаровой на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 сантиметров.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вместе с тем они передали одухотворенное счастье любви, которое сквозит в обеих бронзовых фигурах на гранитном постаменте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4048" y="5733256"/>
            <a:ext cx="38519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девять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"/>
          <a:stretch/>
        </p:blipFill>
        <p:spPr bwMode="auto">
          <a:xfrm>
            <a:off x="243136" y="190925"/>
            <a:ext cx="452137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1956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2400" dirty="0">
              <a:ln>
                <a:solidFill>
                  <a:schemeClr val="bg1"/>
                </a:solidFill>
              </a:ln>
              <a:solidFill>
                <a:srgbClr val="33CC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95655" y="2320464"/>
            <a:ext cx="46446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совсем немногие годы существования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памятник полюбился не только москвичами, но и гостями столицы. Каждый день около памятника собирается множество людей, желающих сфотографироваться на его фоне и просто насладиться </a:t>
            </a:r>
            <a:r>
              <a:rPr lang="ru-RU" sz="2400" dirty="0" smtClean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замечательной 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работы </a:t>
            </a:r>
            <a:r>
              <a:rPr lang="ru-RU" sz="2400" dirty="0" err="1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Бургановых</a:t>
            </a:r>
            <a:r>
              <a:rPr lang="ru-RU" sz="2400" dirty="0">
                <a:ln w="11430">
                  <a:noFill/>
                </a:ln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en-US" sz="2400" dirty="0">
              <a:ln w="11430">
                <a:noFill/>
              </a:ln>
              <a:solidFill>
                <a:srgbClr val="33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95655" y="5733256"/>
            <a:ext cx="456031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созерцанием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"/>
          <a:stretch/>
        </p:blipFill>
        <p:spPr bwMode="auto">
          <a:xfrm>
            <a:off x="173487" y="223571"/>
            <a:ext cx="4122168" cy="638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488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2016-01-10T12:56:23Z</dcterms:created>
  <dcterms:modified xsi:type="dcterms:W3CDTF">2016-04-25T17:36:29Z</dcterms:modified>
</cp:coreProperties>
</file>