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7" r:id="rId12"/>
    <p:sldId id="270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d/0/129/260/129260926_erXW3kc_PU.jpg" TargetMode="External"/><Relationship Id="rId3" Type="http://schemas.openxmlformats.org/officeDocument/2006/relationships/hyperlink" Target="http://img0.liveinternet.ru/images/attach/d/0/129/260/129260918_GC_Urw4wsLo.jpg" TargetMode="External"/><Relationship Id="rId7" Type="http://schemas.openxmlformats.org/officeDocument/2006/relationships/hyperlink" Target="http://img1.liveinternet.ru/images/attach/d/0/129/260/129260925_HD729RsgALI.jpg" TargetMode="External"/><Relationship Id="rId2" Type="http://schemas.openxmlformats.org/officeDocument/2006/relationships/hyperlink" Target="http://img1.liveinternet.ru/images/attach/d/0/129/260/129260915_3925073_IKFc0kpW4JM_1_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d/0/129/260/129260924_M87tD6kDkxc.jpg" TargetMode="External"/><Relationship Id="rId5" Type="http://schemas.openxmlformats.org/officeDocument/2006/relationships/hyperlink" Target="http://img1.liveinternet.ru/images/attach/d/0/129/260/129260923_Jh7gaeAdafM.jpg" TargetMode="External"/><Relationship Id="rId10" Type="http://schemas.openxmlformats.org/officeDocument/2006/relationships/hyperlink" Target="http://img1.liveinternet.ru/images/attach/d/0/129/260/129260929_T0CGGfNp7IA.jpg" TargetMode="External"/><Relationship Id="rId4" Type="http://schemas.openxmlformats.org/officeDocument/2006/relationships/hyperlink" Target="http://img0.liveinternet.ru/images/attach/d/0/129/260/129260922_bVieqytHLp8.jpg" TargetMode="External"/><Relationship Id="rId9" Type="http://schemas.openxmlformats.org/officeDocument/2006/relationships/hyperlink" Target="http://img0.liveinternet.ru/images/attach/d/0/129/260/129260928_yGO2O7d3hrc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285728"/>
            <a:ext cx="525015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Слово – не воробей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857628"/>
            <a:ext cx="514350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Советы для родителей</a:t>
            </a:r>
            <a:endParaRPr lang="en-US" sz="28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5119"/>
            <a:ext cx="8856685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 </a:t>
            </a:r>
            <a:endParaRPr lang="en-US" sz="1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sz="1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602" name="Picture 2" descr="http://cs625327.vk.me/v625327755/c2d2/TZHdfx63Y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2752677" cy="27526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Учитель\Рабочий стол\8.jpg"/>
          <p:cNvPicPr>
            <a:picLocks noChangeAspect="1" noChangeArrowheads="1"/>
          </p:cNvPicPr>
          <p:nvPr/>
        </p:nvPicPr>
        <p:blipFill>
          <a:blip r:embed="rId2"/>
          <a:srcRect b="4387"/>
          <a:stretch>
            <a:fillRect/>
          </a:stretch>
        </p:blipFill>
        <p:spPr bwMode="auto">
          <a:xfrm>
            <a:off x="1009283" y="0"/>
            <a:ext cx="71726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Учитель\Рабочий стол\10.jpg"/>
          <p:cNvPicPr>
            <a:picLocks noChangeAspect="1" noChangeArrowheads="1"/>
          </p:cNvPicPr>
          <p:nvPr/>
        </p:nvPicPr>
        <p:blipFill>
          <a:blip r:embed="rId2"/>
          <a:srcRect b="5629"/>
          <a:stretch>
            <a:fillRect/>
          </a:stretch>
        </p:blipFill>
        <p:spPr bwMode="auto">
          <a:xfrm>
            <a:off x="914905" y="0"/>
            <a:ext cx="72670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7239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Всего</a:t>
            </a:r>
            <a:b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лишь несколько советов, </a:t>
            </a:r>
            <a:b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но они </a:t>
            </a:r>
            <a:b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такие </a:t>
            </a:r>
            <a:b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весомые и значимые, </a:t>
            </a:r>
            <a:b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правда?</a:t>
            </a:r>
            <a:endParaRPr lang="ru-RU" sz="4800" cap="none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Берегите отношения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 семье!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Хорошие отношения между папой и мамой в семье  – залог умелого и успешного воспитания ребенка, залог будущего вашего ребенка.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750099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/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http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://img1.liveinternet.ru/images/attach/d/0/129/260/129260915_3925073_IKFc0kpW4JM_1_.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img0.liveinternet.ru/images/attach/d/0/129/260/129260918_GC_Urw4wsLo.jpg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img0.liveinternet.ru/images/attach/d/0/129/260/129260922_bVieqytHLp8.jpg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img1.liveinternet.ru/images/attach/d/0/129/260/129260923_Jh7gaeAdafM.jpg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/>
              </a:rPr>
              <a:t>img0.liveinternet.ru/images/attach/d/0/129/260/129260924_M87tD6kDkxc.jpg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img1.liveinternet.ru/images/attach/d/0/129/260/129260925_HD729RsgALI.jpg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/>
              </a:rPr>
              <a:t>img0.liveinternet.ru/images/attach/d/0/129/260/129260926_erXW3kc_PU.jpg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9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9"/>
              </a:rPr>
              <a:t>img0.liveinternet.ru/images/attach/d/0/129/260/129260928_yGO2O7d3hrc.jpg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0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0"/>
              </a:rPr>
              <a:t>img1.liveinternet.ru/images/attach/d/0/129/260/129260929_T0CGGfNp7IA.jpg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Источник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79296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Психологи советуют досчитать до 10, прежде чем что-то говорить во время ссоры, ведь иногда слова ранят больше, чем поступки.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Когда папа с мамой ссорятся, больно ребенку. Простая ссора может превратиться порой в конфликт с самыми худшими результатами…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Перед Вами – простые, конструктивные и полезные советы на каждый день.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656"/>
          <a:stretch>
            <a:fillRect/>
          </a:stretch>
        </p:blipFill>
        <p:spPr bwMode="auto">
          <a:xfrm>
            <a:off x="928662" y="0"/>
            <a:ext cx="7286676" cy="68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C_Urw4wsLo (604x604, 133Kb)"/>
          <p:cNvPicPr>
            <a:picLocks noChangeAspect="1" noChangeArrowheads="1"/>
          </p:cNvPicPr>
          <p:nvPr/>
        </p:nvPicPr>
        <p:blipFill>
          <a:blip r:embed="rId2"/>
          <a:srcRect b="5629"/>
          <a:stretch>
            <a:fillRect/>
          </a:stretch>
        </p:blipFill>
        <p:spPr bwMode="auto">
          <a:xfrm>
            <a:off x="914905" y="0"/>
            <a:ext cx="72670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Учитель\Рабочий стол\3.jpg"/>
          <p:cNvPicPr>
            <a:picLocks noChangeAspect="1" noChangeArrowheads="1"/>
          </p:cNvPicPr>
          <p:nvPr/>
        </p:nvPicPr>
        <p:blipFill>
          <a:blip r:embed="rId2"/>
          <a:srcRect b="4056"/>
          <a:stretch>
            <a:fillRect/>
          </a:stretch>
        </p:blipFill>
        <p:spPr bwMode="auto">
          <a:xfrm>
            <a:off x="1000100" y="0"/>
            <a:ext cx="7181860" cy="689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Учитель\Рабочий стол\4.jpg"/>
          <p:cNvPicPr>
            <a:picLocks noChangeAspect="1" noChangeArrowheads="1"/>
          </p:cNvPicPr>
          <p:nvPr/>
        </p:nvPicPr>
        <p:blipFill>
          <a:blip r:embed="rId2"/>
          <a:srcRect b="4056"/>
          <a:stretch>
            <a:fillRect/>
          </a:stretch>
        </p:blipFill>
        <p:spPr bwMode="auto">
          <a:xfrm>
            <a:off x="1034043" y="0"/>
            <a:ext cx="7147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Учитель\Рабочий стол\5.jpg"/>
          <p:cNvPicPr>
            <a:picLocks noChangeAspect="1" noChangeArrowheads="1"/>
          </p:cNvPicPr>
          <p:nvPr/>
        </p:nvPicPr>
        <p:blipFill>
          <a:blip r:embed="rId2"/>
          <a:srcRect b="5298"/>
          <a:stretch>
            <a:fillRect/>
          </a:stretch>
        </p:blipFill>
        <p:spPr bwMode="auto">
          <a:xfrm>
            <a:off x="940320" y="0"/>
            <a:ext cx="72416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Учитель\Рабочий стол\6.jpg"/>
          <p:cNvPicPr>
            <a:picLocks noChangeAspect="1" noChangeArrowheads="1"/>
          </p:cNvPicPr>
          <p:nvPr/>
        </p:nvPicPr>
        <p:blipFill>
          <a:blip r:embed="rId2"/>
          <a:srcRect b="5298"/>
          <a:stretch>
            <a:fillRect/>
          </a:stretch>
        </p:blipFill>
        <p:spPr bwMode="auto">
          <a:xfrm>
            <a:off x="928662" y="0"/>
            <a:ext cx="7253298" cy="686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Учитель\Рабочий стол\7.jpg"/>
          <p:cNvPicPr>
            <a:picLocks noChangeAspect="1" noChangeArrowheads="1"/>
          </p:cNvPicPr>
          <p:nvPr/>
        </p:nvPicPr>
        <p:blipFill>
          <a:blip r:embed="rId2"/>
          <a:srcRect b="5629"/>
          <a:stretch>
            <a:fillRect/>
          </a:stretch>
        </p:blipFill>
        <p:spPr bwMode="auto">
          <a:xfrm>
            <a:off x="1057781" y="0"/>
            <a:ext cx="72670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150</Words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Всего лишь несколько советов,  но они  такие  весомые и значимые,  правда?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7</cp:revision>
  <dcterms:modified xsi:type="dcterms:W3CDTF">2016-04-27T10:35:33Z</dcterms:modified>
</cp:coreProperties>
</file>