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6" r:id="rId4"/>
    <p:sldId id="261" r:id="rId5"/>
    <p:sldId id="264" r:id="rId6"/>
    <p:sldId id="265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711" autoAdjust="0"/>
  </p:normalViewPr>
  <p:slideViewPr>
    <p:cSldViewPr snapToGrid="0">
      <p:cViewPr varScale="1">
        <p:scale>
          <a:sx n="101" d="100"/>
          <a:sy n="101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CBF9-14E8-43C8-BBEB-B54DF59DAFE4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48F4F-3501-4F6E-BC05-A9B1F7A44E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0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48F4F-3501-4F6E-BC05-A9B1F7A44E2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48F4F-3501-4F6E-BC05-A9B1F7A44E2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6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2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89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6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1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2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0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9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E2B87-20F1-42C3-B62D-AC79E08AECBC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843E-B7F0-4E6D-8859-7E1E909EA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71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0%D0%BE%D0%BC%D0%B5%D0%BE_%D0%B8_%D0%94%D0%B6%D1%83%D0%BB%D1%8C%D0%B5%D1%82%D1%82%D0%B0" TargetMode="External"/><Relationship Id="rId2" Type="http://schemas.openxmlformats.org/officeDocument/2006/relationships/hyperlink" Target="http://www.romeo-juliet-club.ru/shakespeare/romeojuliet_pasternak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op-antropos.com/literature/item/165-william-shakespeare-romeo-and-juli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6728" y="5442167"/>
            <a:ext cx="24368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Уи́льям</a:t>
            </a:r>
            <a:r>
              <a:rPr lang="ru-RU" sz="2000" b="1" i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Шекспи́р</a:t>
            </a:r>
            <a:r>
              <a:rPr lang="ru-RU" sz="2000" b="1" i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i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(1564-1616) 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515" y="993531"/>
            <a:ext cx="73280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У. Шекспир.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«Ромео и Джульетта»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830" y="2535958"/>
            <a:ext cx="2289900" cy="30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http://www.romeo-juliet-club.ru/shakespeare/translations/Pastern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30" y="2506493"/>
            <a:ext cx="6119998" cy="306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978811" y="5492758"/>
            <a:ext cx="37402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Литература. 8 класс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Составила учитель русского языка и литературы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Ефимова Нина Васильевна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2016г.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50" y="188913"/>
            <a:ext cx="9144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</a:t>
            </a:r>
          </a:p>
          <a:p>
            <a:pPr algn="ctr" eaLnBrk="1" hangingPunct="1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Садовская средняя общеобразовательная школа филиал  </a:t>
            </a:r>
            <a:r>
              <a:rPr lang="ru-RU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с.Лозовое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с.Лозовое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Тамбовского района Амурской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67183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28" y="936546"/>
            <a:ext cx="1582937" cy="24088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293" y="780629"/>
            <a:ext cx="1708467" cy="25998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826" y="3605638"/>
            <a:ext cx="1865554" cy="28388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3737" y="3826079"/>
            <a:ext cx="1810039" cy="27544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1307" y="933435"/>
            <a:ext cx="1672430" cy="25450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38193" y="134298"/>
            <a:ext cx="6425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Произведения У. Шекспира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9915" y="3805862"/>
            <a:ext cx="1823324" cy="27746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6936" y="1030753"/>
            <a:ext cx="1834507" cy="261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9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5147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Роме́о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Джулье́тта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 — трагедия Уильяма Шекспира, рассказывающая о любви юноши и девушки из двух враждующих старинных родов —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Монтекки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Капулетти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Сочинение обычно датируется 1594-95 годами. </a:t>
            </a:r>
          </a:p>
        </p:txBody>
      </p:sp>
      <p:pic>
        <p:nvPicPr>
          <p:cNvPr id="6146" name="Picture 2" descr="http://i99.beon.ru/cs625826.vk.me/v625826377/2493/gCw8RIXD-TI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45"/>
          <a:stretch/>
        </p:blipFill>
        <p:spPr bwMode="auto">
          <a:xfrm>
            <a:off x="89210" y="1884377"/>
            <a:ext cx="3810170" cy="466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dvamira.net/userfiles/picoriginal/img-20141029221950-943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16509" y="2300417"/>
            <a:ext cx="4948484" cy="35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2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19180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07950" y="895528"/>
            <a:ext cx="2689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smtClean="0">
                <a:solidFill>
                  <a:srgbClr val="1A0DA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768" y="136554"/>
            <a:ext cx="5119617" cy="7313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Верона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территория войны.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Два клана –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Капулетти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Монтекки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Богатством, родовитостью равны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 времена глубокой старины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Рассорились.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Клубок змеиный их противоречий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может быть и речи разобрать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Никто не вспомнит ныне тех причин,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послужили поводом раздора.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Покаже6тся грызня собачьей своры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Невинным воркованием голубей,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сравнении с враждой </a:t>
            </a:r>
            <a:endParaRPr lang="ru-RU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почтеннейших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семей.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счесть числа мужчин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Двух этих благороднейших родов,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были изувечены, убиты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поле этой многолетней битвы.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 это рассказал, чтоб было ясно вам,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служит фоном нашего сюжета – </a:t>
            </a:r>
            <a:b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Трагедии «Ромео и Джульетта».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2543175" algn="l"/>
              </a:tabLs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 descr="http://music-fantasy.ru/files/gallery/romeo-i-djuliett-makart-han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6829" y="435891"/>
            <a:ext cx="3726519" cy="603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45768" y="607061"/>
            <a:ext cx="7102524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PROLOGUE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Enter CHORUS.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Chorus.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 households, both alike in dignity,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fair Verona, where we lay our scene,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ancient grudge break to new mutiny,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civil blood makes civil hands unclean.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forth the fatal loins of these two foes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pair of star-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cross'd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lovers take their life;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Whose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misadventur'd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piteous overthrows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Doth with their death bury their parents' strife.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fearful passage of their death-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mark'd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love,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the continuance of their parents' rage,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Which, but their children's end, naught could remove,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now the two hours' traffic of our stage;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which if you with patient ears attend,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here shall miss, our toil shall strive to mend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5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25343"/>
            <a:ext cx="4572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2543175" algn="l"/>
              </a:tabLs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http://www.xrest.ru/schemes/00/0b/3e/99/%D0%98%D0%BB%D0%BB%D1%8E%D1%81%D1%82%D1%80%D0%B0%D1%86%D0%B8%D0%B8%3A%20%D0%A0%D0%BE%D0%BC%D0%B5%D0%BE%20%D0%B8%20%D0%94%D0%B6%D1%83%D0%BB%D1%8C%D0%B5%D1%82%D1%82%D0%B0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2763" y="388376"/>
            <a:ext cx="3836709" cy="2320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fanparty.ru/fanclubs/romeo-and-juliet/articles/42488/36468_tribune_romeo_and_juli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8594" y="3740073"/>
            <a:ext cx="2870564" cy="276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78594" y="2625093"/>
            <a:ext cx="2600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Иллюстрация к пьесе 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«Ромео и Джульетта»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4528" y="629528"/>
            <a:ext cx="604864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Ромео, как мне жаль, что ты Ромео!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Отринь отца да имя измени,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если нет, меня женою сделай,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Чтоб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Капулетти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больше мне не быть. 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Лишь это имя мне желает зла.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Ты был бы ты, не будучи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Монтекки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есть </a:t>
            </a:r>
            <a:r>
              <a:rPr lang="ru-RU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Монтекки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Разве так зовут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Лицо и плечи, ноги, грудь и руки?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Неужто больше нет других имен?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Что значит имя? Роза пахнет розой,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Хоть розой назови ее, хоть нет.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Ромео под любым названьем был бы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Тем верхом совершенств, какой он есть.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Зовись иначе как-нибудь, Ромео,</a:t>
            </a: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всю меня бери тогда взамен.</a:t>
            </a:r>
          </a:p>
        </p:txBody>
      </p:sp>
    </p:spTree>
    <p:extLst>
      <p:ext uri="{BB962C8B-B14F-4D97-AF65-F5344CB8AC3E}">
        <p14:creationId xmlns:p14="http://schemas.microsoft.com/office/powerpoint/2010/main" val="93774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t.depositphotos.com/1010305/4837/i/950/depositphotos_48376397-Romeo-and-Juliet-balcony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4486" y="2507502"/>
            <a:ext cx="3770722" cy="377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263663" y="6195801"/>
            <a:ext cx="3267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Балкон Ромео и Джульетты в Вероне, Италия </a:t>
            </a:r>
          </a:p>
        </p:txBody>
      </p:sp>
      <p:pic>
        <p:nvPicPr>
          <p:cNvPr id="9220" name="Picture 4" descr="https://encrypted-tbn3.gstatic.com/images?q=tbn:ANd9GcSwus4Ps1OGCKNN9-Y6z1y8OfExAc68zoFrmdn_8-8XYZOyk5s8V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134" y="3078963"/>
            <a:ext cx="3469064" cy="329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99" y="6326877"/>
            <a:ext cx="4375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Сцена из балета «Ромео и Джульетта»</a:t>
            </a:r>
          </a:p>
        </p:txBody>
      </p:sp>
      <p:pic>
        <p:nvPicPr>
          <p:cNvPr id="7" name="Picture 2" descr="http://www.romeo-juliet-club.ru/cino.files/Luhrmann_RJCollag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045" y="236867"/>
            <a:ext cx="5703774" cy="263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80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4610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«Ромео и Джульетта» (</a:t>
            </a:r>
            <a:r>
              <a:rPr lang="ru-RU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64) — балет в 3 актах 9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картинах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прологом и эпилогом Сергея Прокофьева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Либретто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Л.Лавровского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А.Пиотровского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С.Прокофьева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С.Радлова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по одноимённой трагедии 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У.Шекспира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Премьера балета состоялась в 1938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г. в Брно (Чехословакия).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Широкую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известность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получила редакция балета, которая была представлена в Кировском театре в 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Ленинграде 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1940 г. «Ромео и Джульетта» Прокофьева — один из самых популярных балетов двадцатого столетия</a:t>
            </a:r>
          </a:p>
        </p:txBody>
      </p:sp>
      <p:pic>
        <p:nvPicPr>
          <p:cNvPr id="2050" name="Picture 2" descr="http://i1.r24.me/PO5tOhEwrcL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3785" y="133815"/>
            <a:ext cx="5519426" cy="415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olshoimoscow.com/photos_info/perfomance/stanisl_romeo_juliet/romeo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385" y="133815"/>
            <a:ext cx="3099611" cy="413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41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23" y="3623246"/>
            <a:ext cx="34502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Театр «Рок-опера». Мюзикл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Ромео и Джульетта» по мотивам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одноименной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трагедии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Уильяма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Шекспира.</a:t>
            </a:r>
          </a:p>
        </p:txBody>
      </p:sp>
      <p:pic>
        <p:nvPicPr>
          <p:cNvPr id="11268" name="Picture 4" descr="http://www.yarmp.yar.ru/wp-content/uploads/2014/10/V_predvkushenii_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4033" y="3296261"/>
            <a:ext cx="5326144" cy="339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24020" y="190116"/>
            <a:ext cx="41336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«Ромео и Джульетта» – опера в 5 актах, 6 картинах, с хоровым прологом Шарля </a:t>
            </a:r>
            <a:r>
              <a:rPr lang="ru-RU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Гуно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Либретто Жюля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Барбье (1819-1872) и Мишеля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Карре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(1822-1901) по трагедии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У.Шекспира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7" name="Picture 2" descr="http://static.ngs.ru/cache/relax_files/events/bd3b1ac0ef469c1bf13fe165a4ef84c1_900_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434" y="130958"/>
            <a:ext cx="4982586" cy="34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97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2" y="526925"/>
            <a:ext cx="866323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spcAft>
                <a:spcPts val="0"/>
              </a:spcAft>
            </a:pPr>
            <a:r>
              <a:rPr lang="ru-RU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ru-RU" sz="3200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Литература.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Литература</a:t>
            </a:r>
            <a:r>
              <a:rPr lang="ru-RU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Начальный курс 8 класс.: Учебник-хрестоматия для общеобразовательных учреждений. В двух частях. /Под редакцией </a:t>
            </a:r>
            <a:r>
              <a:rPr lang="ru-RU" b="1" dirty="0" err="1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Г.И.Беленького</a:t>
            </a:r>
            <a:r>
              <a:rPr lang="ru-RU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b="1" dirty="0" err="1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М.А.Снежневская</a:t>
            </a:r>
            <a:r>
              <a:rPr lang="ru-RU" b="1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– М.: Мнемозина, 2012</a:t>
            </a:r>
            <a:r>
              <a:rPr lang="ru-RU" b="1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www.romeo-juliet-club.ru/shakespeare/romeojuliet_pasternak1.html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https://ru.wikipedia.org/wiki/%D0%A0%D0%BE%D0%BC%D0%B5%D0%BE_%D0%B8_%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D0%94%D0%B6%D1%83%D0%BB%D1%8C%D0%B5%D1%82%D1%82%D0%B0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top-antropos.com/literature/item/165-william-shakespeare-romeo-and-juliet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1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387</Words>
  <Application>Microsoft Office PowerPoint</Application>
  <PresentationFormat>Экран 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Вероника</cp:lastModifiedBy>
  <cp:revision>24</cp:revision>
  <dcterms:created xsi:type="dcterms:W3CDTF">2016-04-21T07:28:31Z</dcterms:created>
  <dcterms:modified xsi:type="dcterms:W3CDTF">2016-04-27T12:34:39Z</dcterms:modified>
</cp:coreProperties>
</file>