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72" r:id="rId13"/>
    <p:sldId id="265" r:id="rId14"/>
    <p:sldId id="269" r:id="rId15"/>
    <p:sldId id="267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5521-C7FD-49B2-981C-525B3F47176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E8B7-A226-4175-B857-C3EBCE77F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9831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72B5-8D80-49DA-99FB-C089B12DF6EB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6725-05B2-4D1C-B491-D825C0872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13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F827-9AD2-486B-9EDB-85E172807F34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1B5D-6729-4A72-AD41-F5586DD27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964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EA58-AD67-4FAE-8517-7CE750F7CB00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8B7D-81EF-46A7-9190-0A35FBA9C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097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074E-1C32-4462-9A70-017DCBF0D5D9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62EC-5339-46EE-B11A-5E7C59657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5349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68BA-7D8E-416A-8CBA-F5E9C1666C8B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B08E-AC36-4AF1-8E3B-AB4A73EFB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4479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681C-91A9-42C4-9A1E-3BC7D7FA9581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D17F-7621-4FCA-8522-DC1DF8C0F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241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4DD9-D8A8-4669-927A-CC259D56659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EF56-FB67-492E-A26F-2FBCA6589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6854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1220-1CD0-45B4-975C-66342AABEB7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3269A-A171-4208-8F52-78404562F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1994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F5AC-94B4-448D-8CA8-E02B87565579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34D0-0B8A-4775-9DF0-7A7ABCCF7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790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F204-67A8-4DFD-A6C3-696869D32DA7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5E97-C596-4F57-BE2A-86E7724C4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978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58B634-6002-456B-BC85-829DD79326C7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5A25A6-727F-4293-B5BB-A6F9208DE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" TargetMode="External"/><Relationship Id="rId2" Type="http://schemas.openxmlformats.org/officeDocument/2006/relationships/hyperlink" Target="https://ru.wikipedia.org/wiki/%D0%90%D0%B2%D0%B0%D1%80%D0%B8%D1%8F_%D0%BD%D0%B0_%D0%A7%D0%B5%D1%80%D0%BD%D0%BE%D0%B1%D1%8B%D0%BB%D1%8C%D1%81%D0%BA%D0%BE%D0%B9_%D0%90%D0%AD%D0%A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uganskie-chernobilci.blogspot.ru/2012/04/blog-post_5068.html" TargetMode="External"/><Relationship Id="rId5" Type="http://schemas.openxmlformats.org/officeDocument/2006/relationships/hyperlink" Target="https://durdom.in.ua/uk/main/article_print/article_id/12568.phtml" TargetMode="External"/><Relationship Id="rId4" Type="http://schemas.openxmlformats.org/officeDocument/2006/relationships/hyperlink" Target="https://www.youtube.com/watch?v=5tohs47nlQ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" y="922338"/>
            <a:ext cx="9144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«Честь вам и слава,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герои Чернобыля!»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4538" y="2676525"/>
            <a:ext cx="83232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 гражданский долг – знать эти имена и хранить память об их самопожертвовании во имя Жизни…  Мы уверены, что героям настоящую честь воздаст потомство… 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.ytimg.com/vi/utJF1L9atkc/hqdefault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3590" y="3773618"/>
            <a:ext cx="5033770" cy="3084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50" y="125413"/>
            <a:ext cx="9144000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Муниципальное бюджетное общеобразовательное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Садовская средняя общеобразовательная школа филиал  с.Лозовое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с.Лозовое Тамбовского района Амурской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57950" y="5108575"/>
            <a:ext cx="3195638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Внеклассное мероприятие.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год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363" y="5835650"/>
            <a:ext cx="361632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Лелеченко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Герой Украины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5" y="1371667"/>
            <a:ext cx="3557647" cy="432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508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Вспомним о них!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725" y="4248150"/>
            <a:ext cx="10255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94188" y="5792788"/>
            <a:ext cx="4572000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Памятник героям Чернобыля возле места трагедии.</a:t>
            </a:r>
          </a:p>
        </p:txBody>
      </p:sp>
      <p:pic>
        <p:nvPicPr>
          <p:cNvPr id="4098" name="Picture 2" descr="http://www.chornobyl.net/img/upload/fotogallery/chnpp_shelter/413_monument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7004" y="858711"/>
            <a:ext cx="4386345" cy="5069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388"/>
            <a:ext cx="9144000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тех, кто первым прибыл на тушение пожара, было 28 человек: Владимир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Правик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Виктор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Кибенок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Леонид Телятников, Николай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Ващук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Василий Игнатенко, Владимир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Тишура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Николай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Титенок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Борис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Алишаев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Иван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Бутрименко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Михаил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Головненко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Анатолий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Хахаров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Степан Комар, Андрей Король, Михаил Крысько, Виктор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Легун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Сергей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Легун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Анатолий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Найдюк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Николай Нечипоренко, Владимир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Палачега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Александр Петровский, Петр Пивоваров, Андрей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Половинкин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Владимир Александрович Прищепа, Владимир Иванович Прищепа, Николай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Руденюк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Григорий Хмель, Иван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Шаврей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Леонид </a:t>
            </a:r>
            <a:r>
              <a:rPr lang="ru-RU" sz="19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Шаврей</a:t>
            </a: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1" b="11091"/>
          <a:stretch/>
        </p:blipFill>
        <p:spPr>
          <a:xfrm>
            <a:off x="1037063" y="2986343"/>
            <a:ext cx="7069873" cy="376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hernobil.info/wp-content/gallery/foto/sarcophagus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52" y="2671623"/>
            <a:ext cx="5080014" cy="381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575" y="6281738"/>
            <a:ext cx="4127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Чернобль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Объект "Укрытие"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93675"/>
            <a:ext cx="91440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После трагедии…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шесть месяцев после трагедии была создана защитная оболочка, которая получила название объект «Укрытие».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Сегодня на Чернобыльской АЭС работает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6000 чел., которые приехали со всей Украины. Трудятся посменно – 15 дней находятся в зоне, 15 – за ее пределами. </a:t>
            </a:r>
          </a:p>
        </p:txBody>
      </p:sp>
      <p:pic>
        <p:nvPicPr>
          <p:cNvPr id="5124" name="Picture 4" descr="http://stroyobzor.ua/assets/files/catalog%20kiev/%D0%A3%D0%BA%D1%80%D0%B1%D1%83%D0%B4/%D1%80%D0%B0%D0%B7%D0%BD%D0%BE%D0%B5/%D1%87%D0%B0%D1%8D%D1%81/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6742" y="2865689"/>
            <a:ext cx="3991459" cy="38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6150"/>
            <a:ext cx="4783138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Владимир Степанов.  Полковник. Участник ликвидации последствий радиационной катастрофы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Чернобыльской АЭС. Принимал личное участие в экспериментах и проведении исследований по оценке и прогнозированию радиационных последствий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зоне аварии. Увиденное и пережитое в Чернобыле легло в основу сборников стихов и многочисленных рассказов</a:t>
            </a:r>
          </a:p>
        </p:txBody>
      </p:sp>
      <p:pic>
        <p:nvPicPr>
          <p:cNvPr id="1026" name="Picture 2" descr="http://moscow.mchs.ru/upload/site3/_/999982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904" y="3763063"/>
            <a:ext cx="4483096" cy="29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0813"/>
            <a:ext cx="9144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помним!</a:t>
            </a:r>
          </a:p>
        </p:txBody>
      </p:sp>
      <p:pic>
        <p:nvPicPr>
          <p:cNvPr id="6146" name="Picture 2" descr="http://chernobyl-spas.info/uploads/posts/2016-03/1458737813_rgb3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6135" y="858712"/>
            <a:ext cx="4447865" cy="29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1763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числе ликвидаторов последствий ядерного взрыва на Чернобыльской АЗС был житель нашего села и работник нашей школы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Сулига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Геннадий Станиславович.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8" b="1112"/>
          <a:stretch>
            <a:fillRect/>
          </a:stretch>
        </p:blipFill>
        <p:spPr bwMode="auto">
          <a:xfrm>
            <a:off x="142875" y="1593850"/>
            <a:ext cx="325596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975" y="1331913"/>
            <a:ext cx="27559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013" y="1331913"/>
            <a:ext cx="2732087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2475"/>
            <a:ext cx="5343525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неправда, что время лечит. Время лишь позволяет               по-новому оценивать прежние события. А истина в том, что весь мир знает - Мемориал «чернобыльцам» установлен тем профессионалам, среди которых не было трусов или предателей. 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770" y="753092"/>
            <a:ext cx="3956741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43" y="3746618"/>
            <a:ext cx="3969232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70" y="3746618"/>
            <a:ext cx="3914999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50800"/>
            <a:ext cx="91440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помним!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ергей Матвеев - Чернобыль - незатянутая рана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517525"/>
            <a:ext cx="721518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0516"/>
            <a:ext cx="3978111" cy="21574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052" y="4700516"/>
            <a:ext cx="3978111" cy="21574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889" y="4700516"/>
            <a:ext cx="3978111" cy="215748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979488"/>
            <a:ext cx="7693025" cy="521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Википедия – </a:t>
            </a:r>
            <a:r>
              <a:rPr 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https://ru.wikipedia.org/wiki/%D0%90%D0%B2%D0%B0%D1%80%D0%B8%D1%8F_%D0%BD%D0%B0_%D0%A7%D0%B5%D1%80%D0%BD%D0%BE%D0%B1%D1%8B%D0%BB%D1%8C%D1%81%D0%BA%D0%BE%D0%B9_%D0%90%D0%AD%D0%A1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Видеоролик взят с </a:t>
            </a:r>
            <a:r>
              <a:rPr 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http://youtube.com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https://www.youtube.com/watch?v=5tohs47nlQg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https://durdom.in.ua/uk/main/article_print/article_id/12568.phtml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http://luganskie-chernobilci.blogspot.ru/2012/04/blog-post_5068.html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Использованы воспоминания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Сулиги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Г.С. и фотографии из его личного архива.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4" y="3435791"/>
            <a:ext cx="4761905" cy="326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46100"/>
            <a:ext cx="4821238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01:23 ночи 26 апреля 1986 г. над громадой Чернобыльской атомной электростанции им. Ленина встало радужное зарево, трагичные последствия которого нам всем хорошо известны. </a:t>
            </a:r>
          </a:p>
        </p:txBody>
      </p:sp>
      <p:pic>
        <p:nvPicPr>
          <p:cNvPr id="3074" name="Picture 2" descr="http://www.logoslovo.ru/media/pic_middle/0/1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346" y="3322949"/>
            <a:ext cx="4224384" cy="3379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se-sekrety.ru/uploads/posts/2010-12/1293154669_tsernlogo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7969" y="275961"/>
            <a:ext cx="4241760" cy="2948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 t="6360" r="10710" b="7709"/>
          <a:stretch>
            <a:fillRect/>
          </a:stretch>
        </p:blipFill>
        <p:spPr bwMode="auto">
          <a:xfrm>
            <a:off x="2714625" y="1343025"/>
            <a:ext cx="23955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2088"/>
            <a:ext cx="9144000" cy="893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Взрыв, который произошел  на 4-м энергоблоке Чернобыльской АЭС, полностью разрушил реактор.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0" t="7108" r="10612" b="6395"/>
          <a:stretch>
            <a:fillRect/>
          </a:stretch>
        </p:blipFill>
        <p:spPr bwMode="auto">
          <a:xfrm>
            <a:off x="217488" y="1343025"/>
            <a:ext cx="24066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763" y="4005263"/>
            <a:ext cx="38004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25" y="3636963"/>
            <a:ext cx="1535113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www.chernobyl-tour.com/uploads/posts/2014-10/1412669404_hodemchuks_memorial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9604" y="1249052"/>
            <a:ext cx="3903171" cy="2592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025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результате аварии произошел выброс в окружающую среду радиоактивных веществ. Сразу же погиб 31 человек, а 600 тысяч ликвидаторов, получили высокие дозы радиации. Радиоактивному облучению подверглись почти 8,4 млн жителей Белоруссии, Украины и России.</a:t>
            </a:r>
          </a:p>
        </p:txBody>
      </p:sp>
      <p:pic>
        <p:nvPicPr>
          <p:cNvPr id="4098" name="Picture 2" descr="http://cdn.topwar.ru/uploads/posts/2011-04/1303824161_1302897251_chernobyl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34" y="2195774"/>
            <a:ext cx="6692679" cy="4567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88163" y="5487988"/>
            <a:ext cx="20335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Чернобыль. Архивное фото аварии. 1986г.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1438" y="387350"/>
            <a:ext cx="4435476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Уже 30 лет прошло с тех пор, когда в результате аварии произошел взрыв на четвертом энергоблоке Чернобыльской АЭС.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5038" y="4024313"/>
            <a:ext cx="4471987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годовщину трагедии НБН решил напомнить имена пожарных, первыми прибывших на место аварии, чтобы остановить огонь, и до конца выполнивших свой долг.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5988" y="3387725"/>
            <a:ext cx="32162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Свечи в память о жертвах Чернобыля</a:t>
            </a:r>
          </a:p>
        </p:txBody>
      </p:sp>
      <p:pic>
        <p:nvPicPr>
          <p:cNvPr id="6146" name="Picture 2" descr="http://good-know.com/images/080736_142527285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02" y="3291307"/>
            <a:ext cx="4842030" cy="3566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9638" y="2386013"/>
            <a:ext cx="33416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Памятник пожарным, которые первыми прибыли на место аварии.</a:t>
            </a:r>
          </a:p>
        </p:txBody>
      </p:sp>
      <p:pic>
        <p:nvPicPr>
          <p:cNvPr id="6148" name="Picture 4" descr="http://media.search.lt/GetFile.php?OID=191343&amp;filetype=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333" y="156789"/>
            <a:ext cx="5046817" cy="336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8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Вспомним о них!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131" y="1257509"/>
            <a:ext cx="2826507" cy="432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39788" y="5740400"/>
            <a:ext cx="3116262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Герой СССР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0638" y="5740400"/>
            <a:ext cx="299720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Виктор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Кибенюк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Герой СССР</a:t>
            </a:r>
          </a:p>
        </p:txBody>
      </p:sp>
      <p:pic>
        <p:nvPicPr>
          <p:cNvPr id="7170" name="Picture 2" descr="https://upload.wikimedia.org/wikipedia/ru/f/f0/Chernobil_kiben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910" y="1257509"/>
            <a:ext cx="3199998" cy="432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300" y="4162425"/>
            <a:ext cx="8509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763" y="4162425"/>
            <a:ext cx="8509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725" y="5502275"/>
            <a:ext cx="34782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Леонид Телятников.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Герой СССР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41875" y="5502275"/>
            <a:ext cx="347186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Василий Игнатенко.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Герой Украины.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754" y="1408615"/>
            <a:ext cx="3300000" cy="396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1508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Вспомним о них!</a:t>
            </a:r>
          </a:p>
        </p:txBody>
      </p:sp>
      <p:pic>
        <p:nvPicPr>
          <p:cNvPr id="1026" name="Picture 2" descr="https://upload.wikimedia.org/wikipedia/uk/thumb/4/4b/Teliatnikov2.jpg/220px-Teliatniko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495" y="1408615"/>
            <a:ext cx="2923490" cy="396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025" y="3952875"/>
            <a:ext cx="8509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063" y="3902075"/>
            <a:ext cx="10255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463" y="5608638"/>
            <a:ext cx="275272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Николай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Ващук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Герой Украины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44" y="1520572"/>
            <a:ext cx="3499999" cy="396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27625" y="5608638"/>
            <a:ext cx="307657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Николай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Титенок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Герой Украины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0" r="4754"/>
          <a:stretch/>
        </p:blipFill>
        <p:spPr>
          <a:xfrm>
            <a:off x="4969499" y="1520572"/>
            <a:ext cx="3393687" cy="396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508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Вспомним о них!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638" y="4029075"/>
            <a:ext cx="10255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4029075"/>
            <a:ext cx="10255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025" y="5478463"/>
            <a:ext cx="26987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Леонид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Шаврей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87" y="1992964"/>
            <a:ext cx="2524506" cy="32962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316663" y="6367463"/>
            <a:ext cx="23368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Иван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Шаврей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4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713" y="3875088"/>
            <a:ext cx="20431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425" y="800100"/>
            <a:ext cx="53403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9850" y="3284538"/>
            <a:ext cx="4637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Иван, Петр, Леонид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Шаврей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8" name="Picture 4" descr="http://rian.com.ua/images/100903/64/10090364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325" y="3875088"/>
            <a:ext cx="2765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95675" y="6396038"/>
            <a:ext cx="24987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Петр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Шаврей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508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Вспомним о них!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529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</cp:lastModifiedBy>
  <cp:revision>44</cp:revision>
  <dcterms:created xsi:type="dcterms:W3CDTF">2016-04-25T00:10:31Z</dcterms:created>
  <dcterms:modified xsi:type="dcterms:W3CDTF">2016-04-27T13:04:40Z</dcterms:modified>
</cp:coreProperties>
</file>