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63" r:id="rId6"/>
    <p:sldId id="261" r:id="rId7"/>
    <p:sldId id="262" r:id="rId8"/>
    <p:sldId id="264" r:id="rId9"/>
    <p:sldId id="266" r:id="rId10"/>
    <p:sldId id="269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mtdata.ru/u30/photo17EA/20041812979-0/original.jpg#20041812979" TargetMode="External"/><Relationship Id="rId3" Type="http://schemas.openxmlformats.org/officeDocument/2006/relationships/hyperlink" Target="http://mtdata.ru/u22/photo2F70/20480303036-0/original.jpg#20480303036" TargetMode="External"/><Relationship Id="rId7" Type="http://schemas.openxmlformats.org/officeDocument/2006/relationships/hyperlink" Target="http://mtdata.ru/u22/photo8541/20703375885-0/original.jpg#20703375885" TargetMode="External"/><Relationship Id="rId2" Type="http://schemas.openxmlformats.org/officeDocument/2006/relationships/hyperlink" Target="http://rukodelielux.ru/pechvork-dlya-nachinayushhi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tdata.ru/u30/photo6D6A/20818740130-0/original.jpg#20818740130" TargetMode="External"/><Relationship Id="rId5" Type="http://schemas.openxmlformats.org/officeDocument/2006/relationships/hyperlink" Target="http://mtdata.ru/u22/photoDB0B/20595667281-0/original.jpg#20595667281" TargetMode="External"/><Relationship Id="rId4" Type="http://schemas.openxmlformats.org/officeDocument/2006/relationships/hyperlink" Target="http://mtdata.ru/u30/photoC490/20372594432-0/original.jpg#20372594432" TargetMode="External"/><Relationship Id="rId9" Type="http://schemas.openxmlformats.org/officeDocument/2006/relationships/hyperlink" Target="http://mtdata.ru/u22/photoA100/20264885828-0/original.jpg#2026488582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4120" y="310247"/>
            <a:ext cx="8083883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 err="1" smtClean="0">
                <a:ln/>
                <a:solidFill>
                  <a:srgbClr val="00B0F0"/>
                </a:solidFill>
                <a:latin typeface="Arial Black" panose="020B0A04020102020204" pitchFamily="34" charset="0"/>
              </a:rPr>
              <a:t>Пэчворк</a:t>
            </a:r>
            <a:r>
              <a:rPr lang="ru-RU" sz="4800" b="1" dirty="0" smtClean="0">
                <a:ln/>
                <a:solidFill>
                  <a:srgbClr val="00B0F0"/>
                </a:solidFill>
                <a:latin typeface="Arial Black" panose="020B0A04020102020204" pitchFamily="34" charset="0"/>
              </a:rPr>
              <a:t> снова в моде!</a:t>
            </a:r>
            <a:endParaRPr lang="ru-RU" sz="4800" b="1" dirty="0">
              <a:ln/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endParaRPr lang="ru-RU" sz="4800" b="1" dirty="0">
              <a:ln/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753" y="4797152"/>
            <a:ext cx="8856685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635" y="1496422"/>
            <a:ext cx="883882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История рукоделия в стиле 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пэчворк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для учащихся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- 11 классов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7" y="260648"/>
            <a:ext cx="2335897" cy="350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553856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07360"/>
            <a:ext cx="3613093" cy="36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41547"/>
            <a:ext cx="3234310" cy="323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9"/>
          <a:stretch/>
        </p:blipFill>
        <p:spPr bwMode="auto">
          <a:xfrm>
            <a:off x="3987007" y="4077072"/>
            <a:ext cx="2609639" cy="265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44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51125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Пусть рукоделие </a:t>
            </a:r>
          </a:p>
          <a:p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стиле </a:t>
            </a:r>
          </a:p>
          <a:p>
            <a:r>
              <a:rPr lang="ru-RU" sz="48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Пэчворк</a:t>
            </a:r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доставит </a:t>
            </a:r>
          </a:p>
          <a:p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Вам </a:t>
            </a:r>
          </a:p>
          <a:p>
            <a:r>
              <a:rPr lang="ru-RU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массу удовольствия!</a:t>
            </a:r>
            <a:endParaRPr lang="ru-RU" sz="4000" dirty="0">
              <a:latin typeface="Arial Black" panose="020B0A040201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45252"/>
            <a:ext cx="2996425" cy="231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688"/>
            <a:ext cx="2818133" cy="18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8"/>
          <a:stretch/>
        </p:blipFill>
        <p:spPr bwMode="auto">
          <a:xfrm>
            <a:off x="5933619" y="4437112"/>
            <a:ext cx="2798244" cy="18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276" y="1772816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rukodelielux.ru/pechvork-dlya-nachinayushhih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mtdata.ru/u22/photo2F70/20480303036-0/original.jpg#20480303036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mtdata.ru/u30/photoC490/20372594432-0/original.jpg#20372594432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mtdata.ru/u22/photoDB0B/20595667281-0/original.jpg#20595667281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mtdata.ru/u30/photo6D6A/20818740130-0/original.jpg#20818740130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mtdata.ru/u22/photo8541/20703375885-0/original.jpg#20703375885</a:t>
            </a:r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mtdata.ru/u30/photo17EA/20041812979-0/original.jpg#20041812979</a:t>
            </a:r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mtdata.ru/u22/photoA100/20264885828-0/original.jpg#20264885828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2812" y="620688"/>
            <a:ext cx="1638590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505109"/>
            <a:ext cx="3672408" cy="596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303757"/>
            <a:ext cx="4788024" cy="62324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переводе </a:t>
            </a:r>
            <a:r>
              <a:rPr lang="ru-RU" sz="21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пэчворк</a:t>
            </a:r>
            <a:r>
              <a:rPr lang="ru-RU" sz="2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означает «шитье из лоскутков». Заниматься данной техникой шитья начали более трех тысяч лет назад, поэтому родины у этой техники нет. Известно, что буквально у всех народов и стран были задатки данного рукоделия, которое еще называли текстильной мозаикой</a:t>
            </a:r>
            <a:r>
              <a:rPr lang="ru-RU" sz="21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1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1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именно в Америке и Великобритании эта техника превратилась в нечто большее, чем шитье. Там рукодельницы стали создавать настоящие шедевры декоративно - прикладного искусства.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32654"/>
            <a:ext cx="3528392" cy="619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332654"/>
            <a:ext cx="5112568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Считается, что лоскутное шитье изначально получилось явно не по любви к этому рукоделию, а в первую очередь ради того, чтобы немного сэкономить на материи. Но впоследствии тяга к прекрасным вещам сказалась на истории ее возникновения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Рассказывают, что в 16 веке в Англии были завезены ткани необычной расцветки. Эти роскошные и яркие ткани в то время были доступны только очень состоятельным гражданам, поэтому считалось, что кто имеет изделия из этих тканей, должен быть очень богатым человеком в Великобритании.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963" y="290215"/>
            <a:ext cx="3600400" cy="614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409153"/>
            <a:ext cx="4572000" cy="59093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100" b="1" dirty="0" smtClean="0">
                <a:ln w="11430"/>
                <a:solidFill>
                  <a:srgbClr val="FFFF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вскоре </a:t>
            </a:r>
            <a:r>
              <a:rPr lang="ru-RU" sz="2100" b="1" dirty="0">
                <a:ln w="11430"/>
                <a:solidFill>
                  <a:srgbClr val="FFFF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правительство запретило ввоз и распространение индийского ситца, что сделало его абсолютно недоступным даже для зажиточного населения.</a:t>
            </a:r>
          </a:p>
          <a:p>
            <a:pPr algn="r"/>
            <a:endParaRPr lang="ru-RU" sz="2100" b="1" dirty="0">
              <a:ln w="11430"/>
              <a:solidFill>
                <a:srgbClr val="FFFF00"/>
              </a:solidFill>
              <a:effectLst>
                <a:glow rad="101600">
                  <a:srgbClr val="00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100" b="1" dirty="0">
                <a:ln w="11430"/>
                <a:solidFill>
                  <a:srgbClr val="FFFF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Экономные хозяюшки пришли к общему решению задачи и стали изготавливать различные изделия, полотна, сшитые как раз именно из ситца, а оставшиеся обрезки оставались в качестве дополнения к декоративным аппликациям.</a:t>
            </a:r>
            <a:endParaRPr lang="ru-RU" b="1" dirty="0">
              <a:ln w="11430"/>
              <a:solidFill>
                <a:srgbClr val="FFFF00"/>
              </a:solidFill>
              <a:effectLst>
                <a:glow rad="101600">
                  <a:srgbClr val="0000FF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7"/>
          <a:stretch/>
        </p:blipFill>
        <p:spPr bwMode="auto">
          <a:xfrm>
            <a:off x="391529" y="394266"/>
            <a:ext cx="3843587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5234" y="260647"/>
            <a:ext cx="4767525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Таким образом, техника перекочевала из Англии в другие страны, и превратилась в современный вид декоративно прикладного искусства. Но и по сей день, хоть эта техника и стала родной для многих народов, все - таки считается истинным атрибутом традиционного американского интерьера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Именно американские мастерицы сделали и сохранили традицию шитья из лоскутков ткани, в результате чего эта техника стала так популярна среди других техник ручного творчества.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lumMod val="5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410265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474345"/>
            <a:ext cx="3888432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100" b="1" dirty="0">
                <a:ln w="11430"/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Эти две великие державы считаются законодателями распространения данной техники, где научились выполнять довольно сложные по мотивам и рисункам узоры</a:t>
            </a:r>
            <a:r>
              <a:rPr lang="ru-RU" sz="2100" b="1" dirty="0" smtClean="0">
                <a:ln w="11430"/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100" b="1" dirty="0">
              <a:ln w="11430"/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100" b="1" dirty="0">
                <a:ln w="11430"/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Англо-американское лоскутное шитье со временем становится более знаменитым и в результате у него появляется все большее количество поклонников и поклонниц. </a:t>
            </a:r>
            <a:endParaRPr lang="ru-RU" b="1" dirty="0">
              <a:ln w="11430"/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93903"/>
            <a:ext cx="3528392" cy="616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25117" y="39228"/>
            <a:ext cx="4896544" cy="68788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Несмотря на то, что изготовлением </a:t>
            </a:r>
            <a:r>
              <a:rPr lang="ru-RU" sz="21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пэчворка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заинтересовались и мужчины, которые стали наносить его на металлическую основу, холст, штукатурку, дерево, все – таки женщины - мастерицы остались верны настоящим традициям изготовления этой техники и продолжают работать, как и раньше с лоскутками, нитками и иголкой</a:t>
            </a:r>
            <a:r>
              <a:rPr lang="ru-RU" sz="2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Приступая </a:t>
            </a:r>
            <a:r>
              <a:rPr lang="ru-RU" sz="2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 работе, все необходимо тщательно продумать, ведь даже не правильно подобранные цвета ткани могут навсегда лишить интереса, к продолжению заниматься этим творческим делом.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2" y="404664"/>
            <a:ext cx="3672409" cy="609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288368"/>
            <a:ext cx="4572000" cy="62324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100" b="1" dirty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 стоит бояться приступать, главное начать, а все остальное получится в процессе знакомства с этой удивительной техникой лоскутного шитья</a:t>
            </a:r>
            <a:r>
              <a:rPr lang="ru-RU" sz="2100" b="1" dirty="0" smtClean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2100" b="1" dirty="0">
              <a:ln w="11430"/>
              <a:solidFill>
                <a:srgbClr val="FFFF00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100" b="1" dirty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Но чтобы начать работу над ним необходимо сначала вдохновиться атмосферой Старой Англии, представить, что бы хотелось выполнить, подготовить эскиз, собрать все необходимые материалы и сделать! И нет особого значения, за какое изделие можно приступить и выполнить его в первый раз, главное настрой и желание.</a:t>
            </a:r>
            <a:endParaRPr lang="ru-RU" b="1" dirty="0">
              <a:ln w="11430"/>
              <a:solidFill>
                <a:srgbClr val="FFFF00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937" y="0"/>
            <a:ext cx="5328592" cy="7478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Пэчворк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это удивительный вид рукоделия</a:t>
            </a:r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помощью которого создается цельное изделие, это может быть покрывало, одеяло, салфетки, подушки, различные украшения для </a:t>
            </a:r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интерьера. Они 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сшиваются из разноцветных кусочков ткани по принципу мозаики. </a:t>
            </a:r>
            <a:endParaRPr lang="ru-RU" sz="2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Сегодня 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это уже не только хобби для домохозяек. В настоящее время этому виду рукоделия посвящаются целые выставки</a:t>
            </a:r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открываются школы, где обучают технике лоскутного шитья, а знаменитые дизайнеры со всего мира создают свои коллекции одежды, обуви и сумок в этом стиле.</a:t>
            </a:r>
          </a:p>
          <a:p>
            <a:pPr algn="ctr"/>
            <a:endParaRPr lang="ru-RU" sz="2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37807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260" y="2636912"/>
            <a:ext cx="23812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49" y="4869160"/>
            <a:ext cx="23812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105</TotalTime>
  <Words>651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2016-01-10T12:56:23Z</dcterms:created>
  <dcterms:modified xsi:type="dcterms:W3CDTF">2016-04-27T17:58:22Z</dcterms:modified>
</cp:coreProperties>
</file>