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9" r:id="rId4"/>
    <p:sldId id="257" r:id="rId5"/>
    <p:sldId id="260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61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ina-kiel.com/about" TargetMode="External"/><Relationship Id="rId2" Type="http://schemas.openxmlformats.org/officeDocument/2006/relationships/hyperlink" Target="http://fotoshkola.net/teacher_profiles/28199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990" y="0"/>
            <a:ext cx="8093882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Солнечная художница</a:t>
            </a:r>
          </a:p>
          <a:p>
            <a:pPr algn="ctr"/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Карина Киль</a:t>
            </a:r>
            <a:endParaRPr lang="ru-RU" sz="48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19" y="4653136"/>
            <a:ext cx="8856685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endParaRPr lang="ru-RU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636" y="1652718"/>
            <a:ext cx="479351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Экскурсия </a:t>
            </a:r>
          </a:p>
          <a:p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фото галерею Карины Киль </a:t>
            </a:r>
          </a:p>
          <a:p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учащихся </a:t>
            </a:r>
          </a:p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6-11 </a:t>
            </a:r>
            <a:r>
              <a:rPr lang="ru-RU" sz="32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классоы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1421"/>
            <a:ext cx="3282178" cy="492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4803" y="5940959"/>
            <a:ext cx="25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 smtClean="0">
                <a:ln w="11430"/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Карина </a:t>
            </a:r>
            <a:r>
              <a:rPr lang="ru-RU" sz="2400" b="1" spc="50" dirty="0">
                <a:ln w="11430"/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Киль 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87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47165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Проводит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мастер классы по детской фотографии </a:t>
            </a:r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постобработке в России и за рубежом.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r="46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74" y="18864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Фотоработы Карины Киль – это истории, которые уникальны своим неповторимым характером и настроением.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r="4605"/>
          <a:stretch/>
        </p:blipFill>
        <p:spPr bwMode="auto">
          <a:xfrm>
            <a:off x="-1" y="-15697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104" y="188640"/>
            <a:ext cx="3312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Оригинальный авторский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стиль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, индивидуальный подход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съемке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делают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ее работы узнаваемыми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из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сотен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других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r="61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188640"/>
            <a:ext cx="29522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Мир детской фотографии вдохновляет художницу всё больше и больше.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10082"/>
          <a:stretch/>
        </p:blipFill>
        <p:spPr bwMode="auto">
          <a:xfrm>
            <a:off x="0" y="-18602"/>
            <a:ext cx="9118158" cy="687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106634"/>
            <a:ext cx="8204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Сказочно, таинственно, неповторимо…</a:t>
            </a:r>
            <a:endParaRPr lang="ru-RU" sz="2000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924944"/>
            <a:ext cx="8060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fotoshkola.net/teacher_profiles/281994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www.karina-kiel.com/about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r="57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88640"/>
            <a:ext cx="4032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Карина Киль - фотохудожник, дизайнер,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педагог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Мама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двух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замечательных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сыновей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Россия,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Сочи 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/>
          <a:stretch/>
        </p:blipFill>
        <p:spPr bwMode="auto">
          <a:xfrm>
            <a:off x="0" y="0"/>
            <a:ext cx="91491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58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В области фотографии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она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уже 7 лет. А в творческой среде всю жизнь.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Отец-архитектор,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мама- кукольный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мастер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7"/>
          <a:stretch/>
        </p:blipFill>
        <p:spPr bwMode="auto">
          <a:xfrm>
            <a:off x="-144379" y="0"/>
            <a:ext cx="92831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С детства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она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приобщалась ко всему, что касается творчества. Получила художественное образование, окончив институт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красным дипломом.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r="8861"/>
          <a:stretch/>
        </p:blipFill>
        <p:spPr bwMode="auto">
          <a:xfrm>
            <a:off x="0" y="-30796"/>
            <a:ext cx="9144000" cy="69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По образованию – дизайнер. Несколько лет посвятила созданию авторских коллекционных кукол.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r="7838"/>
          <a:stretch/>
        </p:blipFill>
        <p:spPr bwMode="auto">
          <a:xfrm>
            <a:off x="0" y="19508"/>
            <a:ext cx="9144000" cy="68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562" y="19508"/>
            <a:ext cx="58205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Открыв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для себя мир фотографии, поняла, что ничем другим в жизни не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хочет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заниматься.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r="6729"/>
          <a:stretch/>
        </p:blipFill>
        <p:spPr bwMode="auto">
          <a:xfrm>
            <a:off x="0" y="-5826"/>
            <a:ext cx="9144000" cy="68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198168"/>
            <a:ext cx="2520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И именно дети, эти прекрасные цветы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нашей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жизни – </a:t>
            </a:r>
            <a:r>
              <a:rPr lang="ru-RU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её </a:t>
            </a:r>
            <a:r>
              <a:rPr lang="ru-RU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постоянные герои.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r="63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260648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Герои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, которые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вдохновляют её на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творчество, вместе с которыми 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она погружается в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мир сказки и безграничного количества </a:t>
            </a:r>
            <a:endParaRPr lang="ru-RU" sz="2400" dirty="0" smtClean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искренних </a:t>
            </a:r>
          </a:p>
          <a:p>
            <a:pPr algn="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эмоций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8890"/>
          <a:stretch/>
        </p:blipFill>
        <p:spPr bwMode="auto">
          <a:xfrm>
            <a:off x="0" y="-6914"/>
            <a:ext cx="9144000" cy="68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558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Является </a:t>
            </a:r>
            <a:r>
              <a:rPr lang="ru-RU" sz="24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членом и лидером ассоциации семейных и детских фотографов России. 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254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16</cp:revision>
  <dcterms:created xsi:type="dcterms:W3CDTF">2016-01-10T12:56:23Z</dcterms:created>
  <dcterms:modified xsi:type="dcterms:W3CDTF">2016-04-27T20:39:50Z</dcterms:modified>
</cp:coreProperties>
</file>