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AFD9A-2C9F-4368-A1E6-29C39B09721A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FC26-9387-4D44-A162-F79E66A6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CFC26-9387-4D44-A162-F79E66A63C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4;&#1086;&#1089;&#1090;&#1086;&#1095;&#1085;&#1099;&#1077;-&#1103;&#1079;&#1099;&#1082;&#1080;.&#1088;&#1092;/uploaded/%20%20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972" y="0"/>
            <a:ext cx="8327921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Волшебные точки </a:t>
            </a:r>
          </a:p>
          <a:p>
            <a:pPr algn="ctr"/>
            <a:r>
              <a:rPr lang="ru-RU" sz="60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на пальцах</a:t>
            </a:r>
            <a:endParaRPr lang="ru-RU" sz="60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73" y="5011340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65" y="2060848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для учащихся 8-11 классов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48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261"/>
            <a:ext cx="482453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Разумеется, настоящему искусству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массажа пальцев 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следует учиться долгие годы. Некоторые, однако, до сих пор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него не верят.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попробуй!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Скорее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всего,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удивишься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результату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071" y="5042118"/>
            <a:ext cx="850585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 десерт</a:t>
            </a:r>
          </a:p>
          <a:p>
            <a:r>
              <a:rPr lang="ru-RU" sz="2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Названия пальцев на японском языке </a:t>
            </a:r>
            <a:r>
              <a:rPr lang="ru-RU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ru-RU" sz="2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3"/>
            <a:ext cx="9158922" cy="68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18469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rgbClr val="5ECCF3">
                        <a:tint val="70000"/>
                        <a:satMod val="245000"/>
                      </a:srgbClr>
                    </a:gs>
                    <a:gs pos="75000">
                      <a:srgbClr val="5ECCF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ECCF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973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hlinkClick r:id="rId3"/>
              </a:rPr>
              <a:t>http://www.g8ozd.ru/kitayskoy-mudrosti-post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hlinkClick r:id="rId3"/>
              </a:rPr>
              <a:t>/</a:t>
            </a:r>
            <a:r>
              <a:rPr lang="ru-RU" dirty="0" smtClean="0">
                <a:ln>
                  <a:solidFill>
                    <a:srgbClr val="0070C0"/>
                  </a:solidFill>
                </a:ln>
                <a:hlinkClick r:id="rId3"/>
              </a:rPr>
              <a:t> </a:t>
            </a:r>
          </a:p>
          <a:p>
            <a:endParaRPr lang="ru-RU" dirty="0" smtClean="0">
              <a:ln>
                <a:solidFill>
                  <a:srgbClr val="0070C0"/>
                </a:solidFill>
              </a:ln>
              <a:hlinkClick r:id="rId3"/>
            </a:endParaRPr>
          </a:p>
          <a:p>
            <a:r>
              <a:rPr lang="en-US" dirty="0" smtClean="0">
                <a:ln>
                  <a:solidFill>
                    <a:srgbClr val="0070C0"/>
                  </a:solidFill>
                </a:ln>
                <a:hlinkClick r:id="rId3"/>
              </a:rPr>
              <a:t>http</a:t>
            </a:r>
            <a:r>
              <a:rPr lang="en-US" dirty="0">
                <a:ln>
                  <a:solidFill>
                    <a:srgbClr val="0070C0"/>
                  </a:solidFill>
                </a:ln>
                <a:hlinkClick r:id="rId3"/>
              </a:rPr>
              <a:t>://</a:t>
            </a:r>
            <a:r>
              <a:rPr lang="ru-RU" dirty="0">
                <a:ln>
                  <a:solidFill>
                    <a:srgbClr val="0070C0"/>
                  </a:solidFill>
                </a:ln>
                <a:hlinkClick r:id="rId3"/>
              </a:rPr>
              <a:t>восточные-</a:t>
            </a:r>
            <a:r>
              <a:rPr lang="ru-RU" dirty="0" err="1">
                <a:ln>
                  <a:solidFill>
                    <a:srgbClr val="0070C0"/>
                  </a:solidFill>
                </a:ln>
                <a:hlinkClick r:id="rId3"/>
              </a:rPr>
              <a:t>языки.рф</a:t>
            </a:r>
            <a:r>
              <a:rPr lang="ru-RU" dirty="0">
                <a:ln>
                  <a:solidFill>
                    <a:srgbClr val="0070C0"/>
                  </a:solidFill>
                </a:ln>
                <a:hlinkClick r:id="rId3"/>
              </a:rPr>
              <a:t>/</a:t>
            </a:r>
            <a:r>
              <a:rPr lang="en-US" dirty="0">
                <a:ln>
                  <a:solidFill>
                    <a:srgbClr val="0070C0"/>
                  </a:solidFill>
                </a:ln>
                <a:hlinkClick r:id="rId3"/>
              </a:rPr>
              <a:t>uploaded/%</a:t>
            </a:r>
            <a:r>
              <a:rPr lang="en-US" dirty="0" smtClean="0">
                <a:ln>
                  <a:solidFill>
                    <a:srgbClr val="0070C0"/>
                  </a:solidFill>
                </a:ln>
                <a:hlinkClick r:id="rId3"/>
              </a:rPr>
              <a:t>20%20.jpg</a:t>
            </a:r>
            <a:endParaRPr lang="ru-RU" dirty="0" smtClean="0">
              <a:ln>
                <a:solidFill>
                  <a:srgbClr val="0070C0"/>
                </a:solidFill>
              </a:ln>
            </a:endParaRPr>
          </a:p>
          <a:p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0"/>
          <a:stretch/>
        </p:blipFill>
        <p:spPr bwMode="auto">
          <a:xfrm>
            <a:off x="-1" y="0"/>
            <a:ext cx="93147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0"/>
            <a:ext cx="784887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Массируя палец по 1 минуте в день, </a:t>
            </a:r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поразишься 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тому, </a:t>
            </a:r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случится с твоим телом!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-13357" y="324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79" y="324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Изучения китайской медицины опередили всю анатомическую науку на несколько веков вперед. К сожалению, в наших странах </a:t>
            </a:r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джин 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шин джитсу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одна из ее ветвей, распространена не так, как того заслуживает.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060" y="5373216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Смысл ее заключается в том, что определенные точки нашего тела отвечают за конкретные органы. Соответственно, массируя эти точки, мы улучшаем их состояние. Одной минуты массажа в день вполне достаточно.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1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17" y="131785"/>
            <a:ext cx="410445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же, как и акупунктура, джин шин джитсу располагает знаниями об огромном количестве полезных точек на нашем теле. Их изучение требует надлежащего терпения и достаточно долгого времени. Но для начала можно разобрать хотя бы пальцы: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 bwMode="auto">
          <a:xfrm>
            <a:off x="4251641" y="131785"/>
            <a:ext cx="489235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/>
        </p:blipFill>
        <p:spPr bwMode="auto">
          <a:xfrm>
            <a:off x="3229938" y="1052736"/>
            <a:ext cx="5753100" cy="4753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509" y="-4591"/>
            <a:ext cx="3240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Точки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на большом пальце отвечают за сердце и легкие. Учащенное сердцебиение можно постепенно исправить с помощью массажа этого пальца.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15062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Большой палец</a:t>
            </a:r>
            <a:endParaRPr lang="ru-RU" sz="28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b="2903"/>
          <a:stretch/>
        </p:blipFill>
        <p:spPr bwMode="auto">
          <a:xfrm>
            <a:off x="3501834" y="938213"/>
            <a:ext cx="5383105" cy="4836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113" y="1156082"/>
            <a:ext cx="33223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Отвечает за работу ЖКТ. Боли в животе, трудности при пищеварении можно легко преодолеть, массируя указательный палец.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80664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Указательный палец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9159" b="2406"/>
          <a:stretch/>
        </p:blipFill>
        <p:spPr bwMode="auto">
          <a:xfrm>
            <a:off x="3275856" y="796005"/>
            <a:ext cx="5642724" cy="563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408" y="1196602"/>
            <a:ext cx="29523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Циркуляция крови — его забота. При тошноте, головокружении или 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бессоннице </a:t>
            </a:r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просто помассируй средний палец.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3229" y="266561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Средний палец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r="10265" b="3225"/>
          <a:stretch/>
        </p:blipFill>
        <p:spPr bwMode="auto">
          <a:xfrm>
            <a:off x="4067944" y="1280158"/>
            <a:ext cx="4740442" cy="48209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187" y="40142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781" y="1705450"/>
            <a:ext cx="3456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Этот палец контролирует наше настроение. Наступила меланхолия? Помоги </a:t>
            </a:r>
            <a:endParaRPr lang="ru-RU" sz="28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себе </a:t>
            </a:r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самомассажем.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9636" y="548680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Безымянный палец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9" b="4090"/>
          <a:stretch/>
        </p:blipFill>
        <p:spPr bwMode="auto">
          <a:xfrm>
            <a:off x="3842984" y="1143014"/>
            <a:ext cx="5264729" cy="4777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54097"/>
            <a:ext cx="540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Способен улучшить работу почек, помочь при головных болях. Пациентам с заболеваниями почек в Китае, как правило, рекомендуют </a:t>
            </a:r>
            <a:endParaRPr lang="ru-RU" sz="2800" b="1" dirty="0" smtClean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регулярно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массировать </a:t>
            </a:r>
            <a:r>
              <a:rPr lang="ru-RU" sz="28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мизинец. То же самое наши восточные братья делают и при головных болях. Говорят, массаж мизинца также помогает уменьшить боль.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606855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Мизинец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343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2016-01-10T12:56:23Z</dcterms:created>
  <dcterms:modified xsi:type="dcterms:W3CDTF">2016-04-29T17:04:37Z</dcterms:modified>
</cp:coreProperties>
</file>