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health.ru/index.php/2015-08-31-11-18-41/2015-09-02-14-21-00/1036-2015-09-30-06-09-38" TargetMode="External"/><Relationship Id="rId7" Type="http://schemas.openxmlformats.org/officeDocument/2006/relationships/hyperlink" Target="http://askalex.ru/wp-content/uploads/2013/06/%D0%9D%D0%B5%D0%BF%D0%BE%D1%81%D0%BB%D1%83%D1%88%D0%B0%D0%BD%D0%B8%D0%B5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iatki.ru/wp-content/uploads/2012/09/2223.jpg" TargetMode="External"/><Relationship Id="rId5" Type="http://schemas.openxmlformats.org/officeDocument/2006/relationships/hyperlink" Target="http://zdorovie29.ru/wp-content/uploads/nos-1024x681.jpg" TargetMode="External"/><Relationship Id="rId4" Type="http://schemas.openxmlformats.org/officeDocument/2006/relationships/hyperlink" Target="http://img0.liveinternet.ru/images/attach/c/7/125/29/125029868_Prezhde_chem_rugat_neposlushnogo_rebenka__posmotrite_v_yetot_spisok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3175" y="256"/>
            <a:ext cx="6203942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ПРЕЖДЕ ЧЕМ РУГАТЬ </a:t>
            </a:r>
            <a:endParaRPr lang="ru-RU" sz="28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НЕПОСЛУШНОГО РЕБЕНКА…</a:t>
            </a:r>
            <a:endParaRPr lang="ru-RU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00" y="4465164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2470" y="975759"/>
            <a:ext cx="440535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22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родителей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16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620688"/>
            <a:ext cx="26783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Умеете ли вы сами сотрудничать и договариваться, можете ли научить этому ребенка? Делаете ли вы что-то, чтобы ребенок вас услышал?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1268760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переоцениваете ли вы представление ребенка об опасностях, его возможности предвидеть последствия своих действий?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00808"/>
            <a:ext cx="22322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отрицаете ли вы право ребенка на собственные желания, интересы, побуждения?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2422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Прежде чем ругать непослушного ребенка, давайте ответим на выше заданные вопросы.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1736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www.facthealth.ru/index.php/2015-08-31-11-18-41/2015-09-02-14-21-00/1036-2015-09-30-06-09-38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http://img0.liveinternet.ru/images/attach/c/7/125/29/125029868_Prezhde_chem_rugat_neposlushnogo_rebenka__</a:t>
            </a:r>
            <a:r>
              <a:rPr lang="en-US" dirty="0" smtClean="0">
                <a:hlinkClick r:id="rId4"/>
              </a:rPr>
              <a:t>posmotrite_v_yetot_spisok.jpg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zdorovie29.ru/wp-content/uploads/nos-1024x681.jpg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rebiatki.ru/wp-content/uploads/2012/09/2223.jpg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http://askalex.ru/wp-content/uploads/2013/06/%</a:t>
            </a:r>
            <a:r>
              <a:rPr lang="en-US" dirty="0" smtClean="0">
                <a:hlinkClick r:id="rId7"/>
              </a:rPr>
              <a:t>D0%9D%D0%B5%D0%BF%D0%BE%D1%81%D0%BB%D1%83%D1%88%D0%B0%D0%BD%D0%B8%D0%B5.jpg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21328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Прежде чем ругать непослушного ребенка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следует подумать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7"/>
          <a:stretch/>
        </p:blipFill>
        <p:spPr bwMode="auto">
          <a:xfrm>
            <a:off x="-11324" y="0"/>
            <a:ext cx="9155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39"/>
            <a:ext cx="3600400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противоречат ли ваши требования возрастным особенностям? Маленькие дети не способны терпеть и ждать, сильные сиюминутные желания в дошкольном возрасте успешно вытесняют казалось бы усвоенные правила и нормы и лет до 9-11, пока не сформируется волевая сфера, ребенок чаще следует своим “хочу”, а не вашим “должен”.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9"/>
          <a:stretch/>
        </p:blipFill>
        <p:spPr bwMode="auto">
          <a:xfrm>
            <a:off x="31357" y="0"/>
            <a:ext cx="91126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26642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Понимаете ли вы причины поведения ребенка, его потребности, желания? Взгляд на ситуацию со стороны ребенка не обязательно разрешит проблему. Но это первый шаг к тому, чтобы договориться, найти компромисс.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260648"/>
            <a:ext cx="38164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Учитываете ли состояние ребенка? Может быть он устал и голоден? Может быть он напуган (и к этому нужно отнестись серьезно, какими бы пустяковыми не казались детские страхи). Может быть расторможен, так что не контролирует себя и не слышит вас? Тут хочется напомнить слова Росса Грина из книги “Взрывной ребенок”: “Дети ведут себя хорошо, если могут”.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/>
          <a:stretch/>
        </p:blipFill>
        <p:spPr bwMode="auto">
          <a:xfrm>
            <a:off x="0" y="0"/>
            <a:ext cx="92265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290536"/>
            <a:ext cx="3600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подавляют ли ваши требования естественных механизмов развития? Рассматривайте привычку ребенка всюду лезть, все трогать, пробовать на вкус, заглядывать внутрь разных предметов не как ваше наказание, а как счастливый дар, который позволит за несколько лет научиться миллиону важных вещей.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260648"/>
            <a:ext cx="324035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Обижает поведение ребенка или подозрение, что он все делает “на зло”? У большинства из нас хранится груз старых обид. Но иногда стоит вспоминать, что песочница осталась позади, и нам не обязательно теперь обзываться в ответ и давать сдачи, особенно если “обидчик” – наш собственный ребенок.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r="27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332656"/>
            <a:ext cx="24559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сражаетесь ли вы с физиологическими особенностями ребенка, разумны ли ваши требования? Чтобы усыплять словом и словом возбуждать аппетит, вам придется стать гипнотизером.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2" y="1268760"/>
            <a:ext cx="35283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перекладываете ли вы ответственность </a:t>
            </a:r>
            <a:endParaRPr lang="ru-RU" sz="28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2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ребенка </a:t>
            </a:r>
            <a:endParaRPr lang="ru-RU" sz="28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2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свою невнимательность, забывчивость, </a:t>
            </a:r>
            <a:endParaRPr lang="ru-RU" sz="28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лень</a:t>
            </a:r>
            <a:r>
              <a:rPr lang="ru-RU" sz="2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431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2016-01-10T12:56:23Z</dcterms:created>
  <dcterms:modified xsi:type="dcterms:W3CDTF">2016-04-29T18:48:42Z</dcterms:modified>
</cp:coreProperties>
</file>