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7" r:id="rId5"/>
    <p:sldId id="259" r:id="rId6"/>
    <p:sldId id="260" r:id="rId7"/>
    <p:sldId id="261" r:id="rId8"/>
    <p:sldId id="262" r:id="rId9"/>
    <p:sldId id="280" r:id="rId10"/>
    <p:sldId id="264" r:id="rId11"/>
    <p:sldId id="281" r:id="rId12"/>
    <p:sldId id="265" r:id="rId13"/>
    <p:sldId id="282" r:id="rId14"/>
    <p:sldId id="283" r:id="rId15"/>
    <p:sldId id="266" r:id="rId16"/>
    <p:sldId id="267" r:id="rId17"/>
    <p:sldId id="268" r:id="rId18"/>
    <p:sldId id="269" r:id="rId19"/>
    <p:sldId id="284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turologia.ru/blogs/200810/12936/" TargetMode="External"/><Relationship Id="rId2" Type="http://schemas.openxmlformats.org/officeDocument/2006/relationships/hyperlink" Target="http://vdohnovenie2.ru/akvareli-dlya-vesennego-nastroeniya-xudozhnik-christian-asu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ku.ru/frmpst-view.php?frmpst_id=1517755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4" b="4397"/>
          <a:stretch/>
        </p:blipFill>
        <p:spPr bwMode="auto">
          <a:xfrm>
            <a:off x="-12777" y="0"/>
            <a:ext cx="91567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648" y="116632"/>
            <a:ext cx="553228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Волшебный мир</a:t>
            </a:r>
          </a:p>
          <a:p>
            <a:r>
              <a:rPr lang="ru-RU" sz="4400" b="1" spc="50" dirty="0" err="1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Кристиана</a:t>
            </a: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Асу</a:t>
            </a:r>
            <a:endParaRPr lang="ru-RU" sz="4400" b="1" spc="50" dirty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268" y="4488120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197" y="2132856"/>
            <a:ext cx="883882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Картинная галерея </a:t>
            </a:r>
          </a:p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7-11 классов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4879" y="4080642"/>
            <a:ext cx="492117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Корейский </a:t>
            </a:r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художник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и </a:t>
            </a:r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дизайнер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А для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многих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она – просто художница...</a:t>
            </a:r>
            <a:endParaRPr lang="en-US" sz="8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9761" y="461621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В интернете информации о самом художнике нет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, ни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года рождения, ни хоть какой-нибудь биографии!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Зато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многочисленные блоги, Дневники и сайты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обоев для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рабочего стола пестрят десятками его симпатичных,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нежных акварелей. </a:t>
            </a:r>
            <a:endParaRPr lang="en-US" sz="8000" spc="50" dirty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5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27652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" y="537321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Они нравятся не потому, что они такие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экстремально милые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, а еще и из-за фантастически позитивного цвета. </a:t>
            </a:r>
            <a:endParaRPr lang="en-US" sz="8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10649"/>
          <a:stretch/>
        </p:blipFill>
        <p:spPr bwMode="auto">
          <a:xfrm>
            <a:off x="0" y="-1"/>
            <a:ext cx="9144000" cy="690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4879" y="494116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Легкий, сказочный, наивный, добрый и яркий мир в его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картинах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просто заставляет улыбнуться и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почувствовать себя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где-то в детстве...далеко-далеко от города, от унылых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и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модных сейчас урбанистических пейзажей! </a:t>
            </a:r>
            <a:endParaRPr lang="en-US" sz="8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8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r="69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7982" y="6040174"/>
            <a:ext cx="8834241" cy="6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Очень симпатично, сказочно, лирично…</a:t>
            </a: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8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3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8" y="0"/>
            <a:ext cx="9178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88" y="472514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И где ВЫ находите столько прекрасного? Но главное не только 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найти,главное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одарить прекрасным всех жаждущих и смотрящих. А поделиться частицей своих 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знаний,вкуса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и мироощущения благородная миссия просветителей.</a:t>
            </a:r>
            <a:endParaRPr lang="en-US" sz="8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017" y="535628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Удивительные работы. Тонкие. Изящные...</a:t>
            </a: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8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4797152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Действительно, 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информации о </a:t>
            </a:r>
            <a:r>
              <a:rPr lang="ru-RU" sz="28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Christian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28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Asuh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в Интернете практически нет, можно только сказать, что 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живет 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она в Корее. Работы художницы посвящены теме любви и отношений, нежные, теплые, но яркие цвета призваны подчеркнуть радужное настроение влюбленных, когда они вместе. </a:t>
            </a:r>
            <a:endParaRPr lang="en-US" sz="7200" spc="50" dirty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3424989"/>
            <a:ext cx="66247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На </a:t>
            </a:r>
            <a:r>
              <a:rPr lang="ru-RU" sz="3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самом </a:t>
            </a:r>
            <a:endParaRPr lang="ru-RU" sz="30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деле</a:t>
            </a:r>
            <a:r>
              <a:rPr lang="ru-RU" sz="3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, </a:t>
            </a: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всё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больше </a:t>
            </a:r>
            <a:r>
              <a:rPr lang="ru-RU" sz="3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и </a:t>
            </a:r>
            <a:endParaRPr lang="ru-RU" sz="30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больше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Художников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3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с востока </a:t>
            </a:r>
            <a:endParaRPr lang="ru-RU" sz="30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радуют </a:t>
            </a:r>
            <a:r>
              <a:rPr lang="ru-RU" sz="3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нас </a:t>
            </a:r>
            <a:endParaRPr lang="ru-RU" sz="30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нежными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прелестными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работами</a:t>
            </a:r>
            <a:r>
              <a:rPr lang="ru-RU" sz="3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. </a:t>
            </a:r>
            <a:endParaRPr lang="ru-RU" sz="30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И </a:t>
            </a:r>
            <a:r>
              <a:rPr lang="ru-RU" sz="30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Christian</a:t>
            </a:r>
            <a:r>
              <a:rPr lang="ru-RU" sz="3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30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Asuh</a:t>
            </a:r>
            <a:r>
              <a:rPr lang="ru-RU" sz="3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– </a:t>
            </a:r>
            <a:endParaRPr lang="ru-RU" sz="30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отличный </a:t>
            </a:r>
            <a:r>
              <a:rPr lang="ru-RU" sz="3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тому пример!</a:t>
            </a:r>
            <a:endParaRPr lang="en-US" sz="3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708920"/>
            <a:ext cx="8188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  <a:endParaRPr lang="ru-RU" sz="4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7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3374" y="143739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Картинная галерея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потрясающих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,  нежных,  добрых,  трогательных  работ  </a:t>
            </a:r>
            <a:endParaRPr lang="ru-RU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корейской  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художницы  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Кристиан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 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Асух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 (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Christian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 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Asuh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).   </a:t>
            </a:r>
            <a:endParaRPr lang="ru-RU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В  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другом  написании </a:t>
            </a: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- 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Кристиан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 Асу.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8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0315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Добро </a:t>
            </a:r>
            <a:r>
              <a:rPr lang="ru-RU" sz="5400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пожаловать! </a:t>
            </a:r>
            <a:endParaRPr lang="ru-RU" sz="5400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5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96733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http://vdohnovenie2.ru/akvareli-dlya-vesennego-nastroeniya-xudozhnik-christian-asuh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http://www.kulturologia.ru/blogs/200810/12936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www.baku.ru/frmpst-view.php?frmpst_id=15177559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404664"/>
            <a:ext cx="18587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 </a:t>
            </a:r>
            <a:endParaRPr lang="ru-RU" sz="3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610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4879" y="530120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Все сходятся в одном мнении: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Творчество  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Christian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Asuh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 приятное,  легкое  к  просмотру,  радостное  и  нежное.. </a:t>
            </a:r>
            <a:endParaRPr lang="ru-RU" sz="3200" spc="50" dirty="0" smtClean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25" y="55855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Здесь ничто не напрягает, а только вызывает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добрые 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мысли и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светлые фантазии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при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просмотре.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8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" y="0"/>
            <a:ext cx="92033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9574" y="544522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Творчество   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Christian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Asuh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  способно создать  весеннее  настроение.</a:t>
            </a:r>
            <a:endParaRPr lang="en-US" sz="8000" spc="50" dirty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110" y="5157192"/>
            <a:ext cx="51539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Любовь,  весна,  </a:t>
            </a:r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солнце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, </a:t>
            </a:r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пробуждение 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природы,  счастье!</a:t>
            </a:r>
            <a:endParaRPr lang="en-US" sz="8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10674"/>
          <a:stretch/>
        </p:blipFill>
        <p:spPr bwMode="auto">
          <a:xfrm>
            <a:off x="22841" y="0"/>
            <a:ext cx="910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80111" y="2793236"/>
            <a:ext cx="339393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Талантливые работы корейской художницы 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Christian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Asuh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посвящены любви и нежности, ее краски размыты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,</a:t>
            </a:r>
          </a:p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а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силуэты воздушны.</a:t>
            </a:r>
            <a:endParaRPr lang="en-US" sz="8000" spc="50" dirty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8942" y="2564904"/>
            <a:ext cx="30969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Прекрасные, замечательные рисунки, возвращающие в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детство.</a:t>
            </a: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Они </a:t>
            </a:r>
          </a:p>
          <a:p>
            <a:pPr lvl="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полны 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настроения,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романтики…</a:t>
            </a:r>
            <a:endParaRPr lang="en-US" sz="8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328"/>
            <a:ext cx="9169769" cy="68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8942" y="501317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Именно нежные мечты рисует в своих иллюстрациях художница 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Кристиан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Асух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(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Christian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3200" spc="50" dirty="0" err="1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Asuh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). </a:t>
            </a:r>
            <a:endParaRPr lang="ru-RU" sz="3200" spc="50" dirty="0" smtClean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На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ее картинах виден волшебный мир, в котором каждый хотел бы оказаться.</a:t>
            </a:r>
            <a:endParaRPr lang="en-US" sz="8000" spc="50" dirty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3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419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2016-01-10T12:56:23Z</dcterms:created>
  <dcterms:modified xsi:type="dcterms:W3CDTF">2016-04-29T20:39:43Z</dcterms:modified>
</cp:coreProperties>
</file>