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8" r:id="rId14"/>
    <p:sldId id="269" r:id="rId15"/>
    <p:sldId id="281" r:id="rId16"/>
    <p:sldId id="280" r:id="rId17"/>
    <p:sldId id="28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mpovarov.ru/interesno/zachem-i-pochemu-krasit-yajca-na-pasx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www.meteoprog.ua/pictures/news_v_2/96ff8de60fa8ecc93faf9fb359633d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/>
          <a:stretch/>
        </p:blipFill>
        <p:spPr bwMode="auto">
          <a:xfrm>
            <a:off x="0" y="-1"/>
            <a:ext cx="9144000" cy="70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2357" y="0"/>
            <a:ext cx="855715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Яйцо пасхальное</a:t>
            </a:r>
            <a:endParaRPr lang="ru-RU" sz="6600" b="1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717" y="4754718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717" y="3712484"/>
            <a:ext cx="523337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Сказ о пасхальном яйце </a:t>
            </a: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5-11 классов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5" descr="http://www.radionetplus.ru/uploads/posts/2015-04/1428561156_www.radionetplus.ru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5942"/>
            <a:ext cx="4954301" cy="56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Красный — царственный цвет, напоминает о любви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Божьей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к человеческому роду. 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8" r="99081">
                        <a14:foregroundMark x1="15441" y1="23404" x2="12684" y2="55053"/>
                        <a14:foregroundMark x1="63419" y1="11170" x2="58640" y2="28723"/>
                        <a14:foregroundMark x1="37684" y1="29255" x2="43750" y2="28191"/>
                        <a14:foregroundMark x1="86949" y1="49734" x2="82353" y2="60904"/>
                        <a14:foregroundMark x1="10662" y1="50266" x2="9926" y2="55053"/>
                        <a14:foregroundMark x1="80515" y1="35638" x2="92279" y2="35638"/>
                        <a14:foregroundMark x1="90257" y1="52926" x2="87132" y2="59574"/>
                        <a14:foregroundMark x1="90441" y1="57181" x2="88051" y2="62500"/>
                        <a14:backgroundMark x1="95956" y1="54521" x2="95956" y2="7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09" y="1700808"/>
            <a:ext cx="6985773" cy="483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0750" y="22579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Желтый, равно как оранжевый и золотой, символизирует богатство и достаток.</a:t>
            </a:r>
          </a:p>
        </p:txBody>
      </p:sp>
      <p:pic>
        <p:nvPicPr>
          <p:cNvPr id="14338" name="Picture 2" descr="http://4put.ru/pictures/max/298/9158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305"/>
            <a:ext cx="1999485" cy="19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1.bp.blogspot.com/-l8x-gqFtWfk/Vx0zcMEQaAI/AAAAAAAANsA/wNCMOhgEqTgD96BEbdFHhURO3UCZoiRAACLcB/s320/5%25D0%25BE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1" y="3827592"/>
            <a:ext cx="1775470" cy="216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4567014" cy="25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 descr="http://www.olymp48.de/media/products/51/EiGelb-f-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900736"/>
            <a:ext cx="2201738" cy="2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02593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Голубой цвет — это свет Пресвятой Девы, он ассоциируется с добротой, надеждой, любовью к ближнему.</a:t>
            </a:r>
          </a:p>
        </p:txBody>
      </p:sp>
      <p:pic>
        <p:nvPicPr>
          <p:cNvPr id="5" name="Picture 2" descr="https://img-fotki.yandex.ru/get/3014/207862422.45/0_127ff6_951d7039_ori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26" y="116632"/>
            <a:ext cx="2071069" cy="18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0.liveinternet.ru/images/attach/c/10/111/755/111755630_larg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54" y="3933056"/>
            <a:ext cx="1992368" cy="26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artbash.ru/uploads/posts/2014-04/1396602567_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48" y="4061372"/>
            <a:ext cx="1659653" cy="239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prazdnik-portal.ru/wp-content/uploads/2012/04/pasxalnoe0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98" y="3208606"/>
            <a:ext cx="2266855" cy="34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7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7787262" cy="407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0608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Зеленый, будучи слиянием голубого и желтого цветов, означает благосостояние и возрождение. </a:t>
            </a:r>
          </a:p>
        </p:txBody>
      </p:sp>
      <p:pic>
        <p:nvPicPr>
          <p:cNvPr id="12293" name="Picture 5" descr="http://img0.liveinternet.ru/images/attach/c/10/112/227/112227060_0_214a3_fd75fe94_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12" y="3012130"/>
            <a:ext cx="3609089" cy="23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ttp://www.olymp48.de/media/products/51/EiGrn-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63" y="4005064"/>
            <a:ext cx="1517154" cy="151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58.fastpic.ru/big/2013/1014/88/35f9a79fbb698913b1c0e4fc67aa1b8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73" y="3610344"/>
            <a:ext cx="1402783" cy="18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://dom-kauf.com/34800-home_default/yajco-paskhalnoe-derevyannoe-s-ikonoj-85-sm-krasnoe-razlichnye-motivy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39" y="-23174"/>
            <a:ext cx="220002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Черный цвет — цвет скорби и плача. В этот цвет категорически запрещается красить пасхальные яйца.</a:t>
            </a:r>
          </a:p>
        </p:txBody>
      </p:sp>
      <p:pic>
        <p:nvPicPr>
          <p:cNvPr id="17410" name="Picture 2" descr="http://img-fotki.yandex.ru/get/5647/54833049.7b/0_b5ceb_1441ae4d_orig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28792" cy="48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estgif.su/_ph/11/2/2568970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1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84075" y="4782711"/>
            <a:ext cx="697156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Воистину Воскресе!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62" name="Picture 6" descr="http://forumsmile.ru/u/e/3/e/e3e7619e30d08a283e71fa2866a06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0577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g1.liveinternet.ru/images/attach/c/8/100/548/100548207_d71f4423df6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0038"/>
            <a:ext cx="8820472" cy="18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84075" y="4782711"/>
            <a:ext cx="697156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00FF"/>
                </a:solidFill>
                <a:latin typeface="Arial Black" panose="020B0A04020102020204" pitchFamily="34" charset="0"/>
              </a:rPr>
              <a:t>Воистину Воскресе!</a:t>
            </a:r>
            <a:endParaRPr lang="en-US" sz="4400" b="1" kern="0" dirty="0">
              <a:solidFill>
                <a:srgbClr val="FF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7170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  <a:hlinkClick r:id="rId2"/>
              </a:rPr>
              <a:t>http://www.dompovarov.ru/interesno/zachem-i-pochemu-krasit-yajca-na-pasxu</a:t>
            </a:r>
            <a:r>
              <a:rPr lang="en-US" dirty="0" smtClean="0">
                <a:ln>
                  <a:solidFill>
                    <a:srgbClr val="00B0F0"/>
                  </a:solidFill>
                </a:ln>
                <a:hlinkClick r:id="rId2"/>
              </a:rPr>
              <a:t>/</a:t>
            </a:r>
            <a:endParaRPr lang="ru-RU" dirty="0" smtClean="0">
              <a:ln>
                <a:solidFill>
                  <a:srgbClr val="00B0F0"/>
                </a:solidFill>
              </a:ln>
            </a:endParaRPr>
          </a:p>
          <a:p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7872" y="2276872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9652" y="2312280"/>
            <a:ext cx="810624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Пасхальное яйцо — символ Пасхи наряду с куличом и творожной пасхой.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Яйцо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символизирует жизнь,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возрождение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Издревле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считается,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именно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пасхальное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освященное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яйцо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должно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быть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первой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едой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после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40-дневного </a:t>
            </a:r>
            <a:endParaRPr lang="ru-RU" sz="2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поста.</a:t>
            </a:r>
            <a:endParaRPr lang="ru-RU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55" y="2110240"/>
            <a:ext cx="6351454" cy="468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11" y="0"/>
            <a:ext cx="916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7511" y="4919008"/>
            <a:ext cx="91614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Более 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поэтическая 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история , 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почему красят яйца, рассказывает 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такая версия. 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Первое пасхальное яйцо преподнесла Мария Магдалина императору Тиберию. После чудесного воскрешения Иисуса Христа она пришла к римскому императору со словами: </a:t>
            </a:r>
            <a:endParaRPr lang="ru-RU" sz="2000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«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Христос Воскресе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!»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9854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В те времена нельзя было приходить с пустыми руками, поэтому она принесла ему в дар яичко. С приветствием «Христос воскресе!», Мария вручила яйцо императору и пояснила, что Христос восстал из гроба, как цыпленок, который вылупится из этого яйца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992" y="404664"/>
            <a:ext cx="6465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«Как может мертвый воскреснуть? – последовал вопрос Тиберия. – Это все равно, что яйцо сейчас превратилось бы из белого в красное».</a:t>
            </a:r>
          </a:p>
          <a:p>
            <a:pPr lvl="0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Лишь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только последнее слово слетело с его губ, как яйцо действительно приняло алый цвет.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smaily.ucoz.com/_ph/37/2/5937017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2" y="326476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38194"/>
            <a:ext cx="5596291" cy="32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http://bestgif.su/_ph/11/2/884335060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75" y="40466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1.liveinternet.ru/images/attach/c/10/112/208/112208897_2048155000c42368b84e0e426752e70c329513e3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84" y="1003040"/>
            <a:ext cx="6977880" cy="52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9657"/>
            <a:ext cx="26642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С тех пор появилась традиция красить яйца. Первоначально цвет был только красным, символизирующим кровь Христа, в то время как само яйцо было символом возрождения.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Однако позднее их стали красить в другие цвета и заменять куриные яйца деревянными, шоколадными или выполненными из драгоценных металлов и камней.</a:t>
            </a:r>
          </a:p>
        </p:txBody>
      </p:sp>
      <p:pic>
        <p:nvPicPr>
          <p:cNvPr id="9218" name="Picture 2" descr="http://img-fotki.yandex.ru/get/6425/36014149.20b/0_86cf4_5275db57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082"/>
            <a:ext cx="2213811" cy="27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0.liveinternet.ru/images/attach/c/0/121/682/121682370_easter_jewel_by_kmygraphicd8laf8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98" y="341526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48.radikal.ru/i122/1003/32/70605f938b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9024"/>
            <a:ext cx="2614957" cy="27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59.fastpic.ru/big/2013/1014/70/12f2e16d43e7253bd87e48e5d1f1087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65" y="2967890"/>
            <a:ext cx="23812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От того, чем красят яйца на Пасху, зависит и их цвет. Это может быть луковая шелуха, природные или пищевые красители. Причем цвет имеет значение!</a:t>
            </a:r>
          </a:p>
        </p:txBody>
      </p:sp>
      <p:pic>
        <p:nvPicPr>
          <p:cNvPr id="8194" name="Picture 2" descr="http://sunveter.ru/uploads/posts/2016-03/1459373649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67" y="1703755"/>
            <a:ext cx="6360041" cy="51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50501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Белый цвет является райским и символизирует собой чистоту и духовность.</a:t>
            </a:r>
          </a:p>
        </p:txBody>
      </p:sp>
      <p:pic>
        <p:nvPicPr>
          <p:cNvPr id="6148" name="Picture 4" descr="http://bestgif.su/_ph/11/2/1992729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44" y="1789608"/>
            <a:ext cx="7040932" cy="48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1.liveinternet.ru/images/attach/c/1/57/84/57084098_ca7fc27f1f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01" y="2708920"/>
            <a:ext cx="1846067" cy="17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pics.simhost.org/images/06120275178185597b8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9889" y="1150665"/>
            <a:ext cx="1691600" cy="17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patty64.p.a.pic.centerblog.net/x5kw9ln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52" y="3933056"/>
            <a:ext cx="2204432" cy="23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179</TotalTime>
  <Words>378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2016-01-10T12:56:23Z</dcterms:created>
  <dcterms:modified xsi:type="dcterms:W3CDTF">2016-04-30T07:08:51Z</dcterms:modified>
</cp:coreProperties>
</file>