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fun.com/holidays/easter/songs-fingerplay/" TargetMode="External"/><Relationship Id="rId2" Type="http://schemas.openxmlformats.org/officeDocument/2006/relationships/hyperlink" Target="http://www.canteach.ca/elementary/songspoems1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oter4kids.com/classroom/easter_poem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7580" y="0"/>
            <a:ext cx="646670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Egg Express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5168" y="5083953"/>
            <a:ext cx="9225269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Михайловна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457" y="4360161"/>
            <a:ext cx="883882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Quiz  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5-9 Formers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396" name="Picture 12" descr="http://www.picgifs.com/graphics/e/easter/graphics-easter-9134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751"/>
            <a:ext cx="8452827" cy="31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" descr="http://gallery.yopriceville.com/var/albums/Free-Clipart-Pictures/Easter-Pictures-PNG/Easter_Eggsand_Chicken_PNG_Picture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http://gallery.yopriceville.com/var/albums/Free-Clipart-Pictures/Easter-Pictures-PNG/Easter_Eggsand_Chicken_PNG_Picture.png?m=1399672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1" descr="http://gallery.yopriceville.com/var/albums/Free-Clipart-Pictures/Easter-Pictures-PNG/Easter_Eggsand_Chicken_PNG_Picture.png?m=13996728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7" name="Picture 23" descr="http://www.webweaver.nu/clipart/img/holidays/easter/easter-eggs-chi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" y="1993995"/>
            <a:ext cx="1806605" cy="18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cliparts101.com/files/94/4F9AEAF4DC5F9976A6C869A26634D3DF/Easter_egg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3" y="2453642"/>
            <a:ext cx="1263389" cy="12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01230"/>
            <a:ext cx="1031558" cy="100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50" y="2041962"/>
            <a:ext cx="2278170" cy="18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28" descr="http://allholidaytimes.com/wp-content/uploads/2012/02/HappyEaster2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48" y="1993995"/>
            <a:ext cx="2641590" cy="16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9447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Yellow eggs and blue and red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 the grass and flower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bed!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We will hunt them everywhere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But who? Who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put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them … ?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99792" y="47312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there</a:t>
            </a:r>
          </a:p>
        </p:txBody>
      </p:sp>
      <p:pic>
        <p:nvPicPr>
          <p:cNvPr id="8196" name="Picture 4" descr="http://www.mommyshangout.com/wp-content/uploads/2012/03/Easter-297x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3221153"/>
            <a:ext cx="3704147" cy="37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8546" y="4861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eggs, Easter eggs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They're a sight to see.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One for her and one for him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a special one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for … 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68171" y="45419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me</a:t>
            </a:r>
          </a:p>
        </p:txBody>
      </p:sp>
      <p:pic>
        <p:nvPicPr>
          <p:cNvPr id="9220" name="Picture 4" descr="http://huntermartialarts.com.au/image/data/easter-bunny-clip-art-eventsstyle.com_8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6523" y="3263702"/>
            <a:ext cx="2376264" cy="36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2511" y="4861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This morning, what do you suppose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 found beside my door?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 nest of colored Easter eggs--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Five or six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or …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71800" y="47795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more</a:t>
            </a:r>
          </a:p>
        </p:txBody>
      </p:sp>
      <p:pic>
        <p:nvPicPr>
          <p:cNvPr id="10244" name="Picture 4" descr="http://s6.images.www.tvn.hu/2012/02/26/14/26/www.tvn.hu_e7fb4ac0cceaf3f7e39c9b28df9b12e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3424670"/>
            <a:ext cx="3644847" cy="34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47006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Look over here and look over there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Little candy Easter eggs are every where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Who's the one who hides them there?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Little Easter bunny hides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them …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96507" y="4733133"/>
            <a:ext cx="411599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everywhere</a:t>
            </a:r>
          </a:p>
        </p:txBody>
      </p:sp>
      <p:pic>
        <p:nvPicPr>
          <p:cNvPr id="11268" name="Picture 4" descr="http://img-fotki.yandex.ru/get/4116/124817936.b7/0_bd9ec_7519b595_L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637949"/>
            <a:ext cx="2267599" cy="32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1170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Chocolate candy eggs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Most delicious sweet to eat!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Chocolate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candy eggs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It's my favorite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… 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27355" y="4437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treat</a:t>
            </a:r>
          </a:p>
        </p:txBody>
      </p:sp>
      <p:pic>
        <p:nvPicPr>
          <p:cNvPr id="12292" name="Picture 4" descr="http://magnolias.m.a.pic.centerblog.net/84dd02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60672"/>
            <a:ext cx="3714654" cy="36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7691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One Easter Rabbit hopped away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To hide the Easter eggs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one …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20635" y="4437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day</a:t>
            </a:r>
          </a:p>
        </p:txBody>
      </p:sp>
      <p:pic>
        <p:nvPicPr>
          <p:cNvPr id="13316" name="Picture 4" descr="http://i0.wp.com/easterbunnyemail.com/wp-content/uploads/2015/01/email-easter-bun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89910"/>
            <a:ext cx="2541265" cy="44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 time for change, a time for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change!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There is so much to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do!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So gather the eggs one by one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paint them all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have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some …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99792" y="43651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fun</a:t>
            </a:r>
          </a:p>
        </p:txBody>
      </p:sp>
      <p:pic>
        <p:nvPicPr>
          <p:cNvPr id="14340" name="Picture 4" descr="http://lclibs.org/wp-content/uploads/2011/07/Happy-Easter-bunny-on-sig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3613"/>
            <a:ext cx="4840869" cy="39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giphy.com/media/t98TERWTKYzGE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" y="-34786"/>
            <a:ext cx="9494193" cy="68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51066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Easter bunny soft and white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Hopping quickly out of sight.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Thank you for the eggs you bring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At Easter time to </a:t>
            </a:r>
            <a:r>
              <a:rPr lang="en-US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welcome …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948264" y="5754378"/>
            <a:ext cx="232896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spring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583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www.canteach.ca/elementary/songspoems15.html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http://www.childfun.com/holidays/easter/songs-fingerplay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www.tooter4kids.com/classroom/easter_poems.htm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2348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A50021"/>
              </a:buClr>
              <a:defRPr/>
            </a:pPr>
            <a:r>
              <a:rPr lang="en-US" sz="4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Source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9978" y="7647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come in many sizes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hold some big surprises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Speckled, brown, white, or blue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hold babies that are new</a:t>
            </a:r>
          </a:p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Chicks from eggs are funny fellows!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Chicks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from eggs are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fluffy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47864" y="451224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yellow</a:t>
            </a:r>
          </a:p>
        </p:txBody>
      </p:sp>
      <p:pic>
        <p:nvPicPr>
          <p:cNvPr id="15364" name="Picture 4" descr="http://4.bp.blogspot.com/_KmaTYGQa-Ok/S7ibAq8zKgI/AAAAAAAABMw/ZiAdVSbBZDo/s1600/easterang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69" y="3573016"/>
            <a:ext cx="272487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easter-postcard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" y="0"/>
            <a:ext cx="916679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3481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Five little Easter eggs, lovely colors wore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Mother ate the blue one, </a:t>
            </a:r>
            <a:endParaRPr lang="ru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then 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there were four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Four little Easter eggs, two and two you see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Daddy ate the red one, then there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were … !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31840" y="441451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three</a:t>
            </a:r>
          </a:p>
        </p:txBody>
      </p:sp>
      <p:pic>
        <p:nvPicPr>
          <p:cNvPr id="1028" name="Picture 4" descr="http://zezete2.z.e.pic.centerblog.net/b9b28c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1228" y="3971493"/>
            <a:ext cx="5246857" cy="31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42193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Here’ are lots of colored eggs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All for me and you.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eggs! Easter eggs! 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of orange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… .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57856" y="45528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blue</a:t>
            </a:r>
          </a:p>
        </p:txBody>
      </p:sp>
      <p:pic>
        <p:nvPicPr>
          <p:cNvPr id="2052" name="Picture 4" descr="http://i1113.photobucket.com/albums/k508/phamlieu47/VAT%20TRANG%20TRI/THU%20TRANG%20TRI/THO/11RM-Easter03_molly_zps5086954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54152"/>
            <a:ext cx="3203848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Aren’t these the most beautiful eggs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That you have ever seen?!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Chocolate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colored brown,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Jelly beans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bright … ! 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31840" y="46531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green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48" y="3529921"/>
            <a:ext cx="3229372" cy="33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eggs,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Pink, green and blue,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eggs,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me and you.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eggs, Candy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sweet,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eggs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,  Are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good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to … .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7904" y="458501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eat</a:t>
            </a:r>
          </a:p>
        </p:txBody>
      </p:sp>
      <p:pic>
        <p:nvPicPr>
          <p:cNvPr id="4100" name="Picture 4" descr="http://orig13.deviantart.net/d140/f/2012/089/8/1/conejo_png_by_xdaniela-d4ufuw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30" y="3717032"/>
            <a:ext cx="3194943" cy="31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Bunny brings the eggs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leaves them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in my yard,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I will find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them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morn,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If I look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very … .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87823" y="45091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hard</a:t>
            </a:r>
          </a:p>
        </p:txBody>
      </p:sp>
      <p:pic>
        <p:nvPicPr>
          <p:cNvPr id="5124" name="Picture 4" descr="https://pixabay.com/static/uploads/photo/2013/07/12/19/15/easter-154403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01358"/>
            <a:ext cx="3432572" cy="4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with diamonds,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with stars,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Eggs with twinkly-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winkly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bars!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Some of them 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with rainbow showers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And some of them  with … 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87824" y="460142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flowers</a:t>
            </a:r>
          </a:p>
        </p:txBody>
      </p:sp>
      <p:pic>
        <p:nvPicPr>
          <p:cNvPr id="6148" name="Picture 4" descr="http://www.catallianceaustralia.org/main/img_1251855066_15242_14588028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6252" y="3717032"/>
            <a:ext cx="3479310" cy="31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4450"/>
            <a:ext cx="91694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morning, Easter morning, </a:t>
            </a:r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Easter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morning dawning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fine!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Have to find the Easter eggs now, </a:t>
            </a:r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I've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already picked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up … 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8371" y="466368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nine</a:t>
            </a:r>
          </a:p>
        </p:txBody>
      </p:sp>
      <p:pic>
        <p:nvPicPr>
          <p:cNvPr id="7172" name="Picture 4" descr="http://domania.us/MayCat/Ani-Things/Easter/To-Do/Bunny-hold-Ch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40" y="3573142"/>
            <a:ext cx="3240360" cy="36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492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2016-01-10T12:56:23Z</dcterms:created>
  <dcterms:modified xsi:type="dcterms:W3CDTF">2016-05-01T09:57:33Z</dcterms:modified>
</cp:coreProperties>
</file>