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4819/107301928.f8/0_d2b4e_82acdbb6_orig.jpg" TargetMode="External"/><Relationship Id="rId13" Type="http://schemas.openxmlformats.org/officeDocument/2006/relationships/hyperlink" Target="https://img-fotki.yandex.ru/get/44819/107301928.f8/0_d2b46_a2e5c96c_orig.jpg" TargetMode="External"/><Relationship Id="rId18" Type="http://schemas.openxmlformats.org/officeDocument/2006/relationships/hyperlink" Target="https://img-fotki.yandex.ru/get/41717/107301928.f9/0_d2b51_d57f2109_orig.jpg" TargetMode="External"/><Relationship Id="rId3" Type="http://schemas.openxmlformats.org/officeDocument/2006/relationships/hyperlink" Target="http://www.allgreatquotes.com/easter_quotes2.shtml" TargetMode="External"/><Relationship Id="rId7" Type="http://schemas.openxmlformats.org/officeDocument/2006/relationships/hyperlink" Target="https://img-fotki.yandex.ru/get/51592/107301928.f8/0_d2b47_a887497c_orig.jpg" TargetMode="External"/><Relationship Id="rId12" Type="http://schemas.openxmlformats.org/officeDocument/2006/relationships/hyperlink" Target="https://img-fotki.yandex.ru/get/102061/107301928.f9/0_d2b55_ff3d8e41_orig.jpg" TargetMode="External"/><Relationship Id="rId17" Type="http://schemas.openxmlformats.org/officeDocument/2006/relationships/hyperlink" Target="https://img-fotki.yandex.ru/get/44819/107301928.f8/0_d2b4a_2f7c5d81_orig.jpg" TargetMode="External"/><Relationship Id="rId2" Type="http://schemas.openxmlformats.org/officeDocument/2006/relationships/hyperlink" Target="http://www.freshmorningquotes.com/happy-easter-sunday-quotes/" TargetMode="External"/><Relationship Id="rId16" Type="http://schemas.openxmlformats.org/officeDocument/2006/relationships/hyperlink" Target="https://img-fotki.yandex.ru/get/54353/107301928.f8/0_d2b4c_843622e2_orig.jpg" TargetMode="External"/><Relationship Id="rId20" Type="http://schemas.openxmlformats.org/officeDocument/2006/relationships/hyperlink" Target="https://img-fotki.yandex.ru/get/122076/107301928.f8/0_d2b48_8f343a51_or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54353/107301928.f8/0_d2b49_98ce5438_orig.jpg" TargetMode="External"/><Relationship Id="rId11" Type="http://schemas.openxmlformats.org/officeDocument/2006/relationships/hyperlink" Target="https://img-fotki.yandex.ru/get/51592/107301928.f8/0_d2b45_d3abde79_orig.jpg" TargetMode="External"/><Relationship Id="rId5" Type="http://schemas.openxmlformats.org/officeDocument/2006/relationships/hyperlink" Target="https://img-fotki.yandex.ru/get/54353/107301928.f9/0_d2b53_1e58931e_orig.jpg" TargetMode="External"/><Relationship Id="rId15" Type="http://schemas.openxmlformats.org/officeDocument/2006/relationships/hyperlink" Target="https://img-fotki.yandex.ru/get/122076/107301928.f8/0_d2b4d_c7bb21d0_orig.jpg" TargetMode="External"/><Relationship Id="rId10" Type="http://schemas.openxmlformats.org/officeDocument/2006/relationships/hyperlink" Target="https://img-fotki.yandex.ru/get/51592/107301928.f8/0_d2b44_37edb2f3_orig.jpg" TargetMode="External"/><Relationship Id="rId19" Type="http://schemas.openxmlformats.org/officeDocument/2006/relationships/hyperlink" Target="https://img-fotki.yandex.ru/get/6441/107301928.85/0_aec50_bd4cabaf_orig.jpg" TargetMode="External"/><Relationship Id="rId4" Type="http://schemas.openxmlformats.org/officeDocument/2006/relationships/hyperlink" Target="https://img-fotki.yandex.ru/get/51592/107301928.f9/0_d2b50_f456db43_orig.jpg" TargetMode="External"/><Relationship Id="rId9" Type="http://schemas.openxmlformats.org/officeDocument/2006/relationships/hyperlink" Target="https://img-fotki.yandex.ru/get/31412/107301928.f8/0_d2b43_823e70b7_orig.jpg" TargetMode="External"/><Relationship Id="rId14" Type="http://schemas.openxmlformats.org/officeDocument/2006/relationships/hyperlink" Target="https://img-fotki.yandex.ru/get/122076/107301928.f9/0_d2b4f_c53db6a9_ori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59" y="188640"/>
            <a:ext cx="477437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1430">
                  <a:solidFill>
                    <a:srgbClr val="00CC00"/>
                  </a:solidFill>
                </a:ln>
                <a:solidFill>
                  <a:srgbClr val="FFFF00"/>
                </a:solidFill>
                <a:effectLst>
                  <a:glow rad="228600">
                    <a:srgbClr val="00CC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This Sweet Easter</a:t>
            </a:r>
            <a:endParaRPr lang="ru-RU" sz="4800" b="1" dirty="0">
              <a:ln w="11430">
                <a:solidFill>
                  <a:srgbClr val="00CC00"/>
                </a:solidFill>
              </a:ln>
              <a:solidFill>
                <a:srgbClr val="FFFF00"/>
              </a:solidFill>
              <a:effectLst>
                <a:glow rad="228600">
                  <a:srgbClr val="00CC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885668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9148" y="2128282"/>
            <a:ext cx="238573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Still Life Gallery </a:t>
            </a:r>
          </a:p>
          <a:p>
            <a:pPr algn="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the 5-11 Formers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36059"/>
            <a:ext cx="84969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May the Lord’s face shine upon you this Easter.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0"/>
            <a:ext cx="9136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460851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 spells out beauty, 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rare beauty of new life.</a:t>
            </a:r>
          </a:p>
          <a:p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S.D. Gordon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60647"/>
            <a:ext cx="403244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man sees but withered leaves, God sees sweet flowers growing.-Albert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Laighton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925"/>
            <a:ext cx="9166310" cy="685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54" y="260648"/>
            <a:ext cx="2594829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great gift of Easter is hope – Christian 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hope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which makes us have that confidence in God, in his ultimate triumph, and in his goodness and love, 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which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nothing can shake. </a:t>
            </a:r>
            <a:endParaRPr lang="en-US" sz="2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Basil Hume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8"/>
            <a:ext cx="9207275" cy="68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9749" y="58652"/>
            <a:ext cx="85689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Our old history ends with the cross; our new history begins with the resurrection.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 the whole world join the happy lay, Let the hills and vales break forth in singing, Christ,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Lord of Life, is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ris’n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today.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Lizzie Akers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2013" y="116632"/>
            <a:ext cx="727280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 is meant to be a symbol of hope, renewal, and new life. </a:t>
            </a:r>
            <a:endParaRPr lang="en-US" sz="28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Janine di Giovanni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60648"/>
            <a:ext cx="547260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not abandon yourselves to despair. We are the Easter people and hallelujah is our song.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Pope John Paul II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3705"/>
          <a:stretch/>
        </p:blipFill>
        <p:spPr bwMode="auto">
          <a:xfrm>
            <a:off x="0" y="-1"/>
            <a:ext cx="9144000" cy="68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338437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It’s the day that our God rose from the dead. And He’s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still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alive today!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90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8436" y="116632"/>
            <a:ext cx="662473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 brings us hope, may it linger in our hearts forever. Here’s wishing you a very Happy Easter.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338437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 is a wonderful day to celebrate all Christ has done for us.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Have 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Blessed Easter!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33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Remember the most important reasons for Easter: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life, joy and chocolate!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s-media-cache-ak0.pinimg.com/736x/eb/3c/04/eb3c046111825170ba8412891bf4fe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8"/>
            <a:ext cx="6657546" cy="6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2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http://www.freshmorningquotes.com/happy-easter-sunday-quotes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www.allgreatquotes.com/easter_quotes2.shtml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img-fotki.yandex.ru/get/51592/107301928.f9/0_d2b50_f456db43_orig.jpg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img-fotki.yandex.ru/get/54353/107301928.f9/0_d2b53_1e58931e_orig.jpg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img-fotki.yandex.ru/get/54353/107301928.f8/0_d2b49_98ce5438_orig.jpg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img-fotki.yandex.ru/get/51592/107301928.f8/0_d2b47_a887497c_orig.jpg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img-fotki.yandex.ru/get/44819/107301928.f8/0_d2b4e_82acdbb6_orig.jpg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img-fotki.yandex.ru/get/31412/107301928.f8/0_d2b43_823e70b7_orig.jpg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img-fotki.yandex.ru/get/51592/107301928.f8/0_d2b44_37edb2f3_orig.jpg</a:t>
            </a:r>
            <a:endParaRPr lang="en-US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img-fotki.yandex.ru/get/51592/107301928.f8/0_d2b45_d3abde79_orig.jpg</a:t>
            </a:r>
            <a:endParaRPr lang="en-US" dirty="0" smtClean="0"/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img-fotki.yandex.ru/get/102061/107301928.f9/0_d2b55_ff3d8e41_orig.jpg</a:t>
            </a:r>
            <a:endParaRPr lang="en-US" dirty="0" smtClean="0"/>
          </a:p>
          <a:p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img-fotki.yandex.ru/get/44819/107301928.f8/0_d2b46_a2e5c96c_orig.jpg</a:t>
            </a:r>
            <a:endParaRPr lang="en-US" dirty="0" smtClean="0"/>
          </a:p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img-fotki.yandex.ru/get/122076/107301928.f9/0_d2b4f_c53db6a9_orig.jpg</a:t>
            </a:r>
            <a:endParaRPr lang="en-US" dirty="0" smtClean="0"/>
          </a:p>
          <a:p>
            <a:r>
              <a:rPr lang="en-US" dirty="0">
                <a:hlinkClick r:id="rId15"/>
              </a:rPr>
              <a:t>https://</a:t>
            </a:r>
            <a:r>
              <a:rPr lang="en-US" dirty="0" smtClean="0">
                <a:hlinkClick r:id="rId15"/>
              </a:rPr>
              <a:t>img-fotki.yandex.ru/get/122076/107301928.f8/0_d2b4d_c7bb21d0_orig.jpg</a:t>
            </a:r>
            <a:endParaRPr lang="en-US" dirty="0" smtClean="0"/>
          </a:p>
          <a:p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img-fotki.yandex.ru/get/54353/107301928.f8/0_d2b4c_843622e2_orig.jpg</a:t>
            </a:r>
            <a:endParaRPr lang="en-US" dirty="0" smtClean="0"/>
          </a:p>
          <a:p>
            <a:r>
              <a:rPr lang="en-US" dirty="0">
                <a:hlinkClick r:id="rId17"/>
              </a:rPr>
              <a:t>https://</a:t>
            </a:r>
            <a:r>
              <a:rPr lang="en-US" dirty="0" smtClean="0">
                <a:hlinkClick r:id="rId17"/>
              </a:rPr>
              <a:t>img-fotki.yandex.ru/get/44819/107301928.f8/0_d2b4a_2f7c5d81_orig.jpg</a:t>
            </a:r>
            <a:endParaRPr lang="en-US" dirty="0" smtClean="0"/>
          </a:p>
          <a:p>
            <a:r>
              <a:rPr lang="en-US" dirty="0">
                <a:hlinkClick r:id="rId18"/>
              </a:rPr>
              <a:t>https://</a:t>
            </a:r>
            <a:r>
              <a:rPr lang="en-US" dirty="0" smtClean="0">
                <a:hlinkClick r:id="rId18"/>
              </a:rPr>
              <a:t>img-fotki.yandex.ru/get/41717/107301928.f9/0_d2b51_d57f2109_orig.jpg</a:t>
            </a:r>
            <a:endParaRPr lang="en-US" dirty="0" smtClean="0"/>
          </a:p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img-fotki.yandex.ru/get/6441/107301928.85/0_aec50_bd4cabaf_orig.jpg</a:t>
            </a:r>
            <a:endParaRPr lang="en-US" dirty="0" smtClean="0"/>
          </a:p>
          <a:p>
            <a:r>
              <a:rPr lang="en-US" dirty="0">
                <a:hlinkClick r:id="rId20"/>
              </a:rPr>
              <a:t>https://</a:t>
            </a:r>
            <a:r>
              <a:rPr lang="en-US" dirty="0" smtClean="0">
                <a:hlinkClick r:id="rId20"/>
              </a:rPr>
              <a:t>img-fotki.yandex.ru/get/122076/107301928.f8/0_d2b48_8f343a51_orig.jpg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8640"/>
            <a:ext cx="162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Source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2" y="-6551"/>
            <a:ext cx="9152740" cy="68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6707"/>
            <a:ext cx="2448272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hope you have colorful eggs, candy, bunnies and chocolate in your Easter basket this year.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4" y="40033"/>
            <a:ext cx="871296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 the resurrection joy lift us from loneliness and weakness and despair to strength and beauty and happiness.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-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Floyd W. Tomkins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05" y="0"/>
            <a:ext cx="9212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681" y="116632"/>
            <a:ext cx="2592288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Happy Easter is all about: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Find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eggs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Eating chocolate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Celebrate with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family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71" y="0"/>
            <a:ext cx="9419471" cy="688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328791"/>
            <a:ext cx="252028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 hope your celebration of Easter fills you with the joy Christ offers us.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21" y="0"/>
            <a:ext cx="92613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6" y="17113"/>
            <a:ext cx="2232248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Celebrate this Easter with a heart filled with love and peace. Have a blessed and wonderful Easter!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81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0352" y="260648"/>
            <a:ext cx="1224136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Easter is about being with all the people you love…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" y="0"/>
            <a:ext cx="9139398" cy="68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32538"/>
            <a:ext cx="3168352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story of Easter is the story of God's wonderful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window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divine 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surprise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Carl Knudsen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465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2016-05-01T17:12:45Z</dcterms:modified>
</cp:coreProperties>
</file>