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69" r:id="rId2"/>
    <p:sldId id="257" r:id="rId3"/>
    <p:sldId id="268" r:id="rId4"/>
    <p:sldId id="258" r:id="rId5"/>
    <p:sldId id="264" r:id="rId6"/>
    <p:sldId id="262" r:id="rId7"/>
    <p:sldId id="261" r:id="rId8"/>
    <p:sldId id="265" r:id="rId9"/>
    <p:sldId id="266" r:id="rId10"/>
    <p:sldId id="259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95" d="100"/>
          <a:sy n="95" d="100"/>
        </p:scale>
        <p:origin x="-444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3" name="Скругленный прямоугольник 12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94B0C5-153A-4076-8FA5-6F2C1BFC71F4}" type="datetimeFigureOut">
              <a:rPr lang="ru-RU" smtClean="0"/>
              <a:pPr/>
              <a:t>18.12.2013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64BC7B08-4727-425C-A81C-58605D5368A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94B0C5-153A-4076-8FA5-6F2C1BFC71F4}" type="datetimeFigureOut">
              <a:rPr lang="ru-RU" smtClean="0"/>
              <a:pPr/>
              <a:t>18.12.2013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BC7B08-4727-425C-A81C-58605D5368A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94B0C5-153A-4076-8FA5-6F2C1BFC71F4}" type="datetimeFigureOut">
              <a:rPr lang="ru-RU" smtClean="0"/>
              <a:pPr/>
              <a:t>18.12.2013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BC7B08-4727-425C-A81C-58605D5368A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94B0C5-153A-4076-8FA5-6F2C1BFC71F4}" type="datetimeFigureOut">
              <a:rPr lang="ru-RU" smtClean="0"/>
              <a:pPr/>
              <a:t>18.12.2013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BC7B08-4727-425C-A81C-58605D5368A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0" name="Скругленный прямоугольник 9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94B0C5-153A-4076-8FA5-6F2C1BFC71F4}" type="datetimeFigureOut">
              <a:rPr lang="ru-RU" smtClean="0"/>
              <a:pPr/>
              <a:t>18.12.2013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64BC7B08-4727-425C-A81C-58605D5368A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94B0C5-153A-4076-8FA5-6F2C1BFC71F4}" type="datetimeFigureOut">
              <a:rPr lang="ru-RU" smtClean="0"/>
              <a:pPr/>
              <a:t>18.12.2013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BC7B08-4727-425C-A81C-58605D5368A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94B0C5-153A-4076-8FA5-6F2C1BFC71F4}" type="datetimeFigureOut">
              <a:rPr lang="ru-RU" smtClean="0"/>
              <a:pPr/>
              <a:t>18.12.2013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BC7B08-4727-425C-A81C-58605D5368A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94B0C5-153A-4076-8FA5-6F2C1BFC71F4}" type="datetimeFigureOut">
              <a:rPr lang="ru-RU" smtClean="0"/>
              <a:pPr/>
              <a:t>18.12.2013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BC7B08-4727-425C-A81C-58605D5368A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94B0C5-153A-4076-8FA5-6F2C1BFC71F4}" type="datetimeFigureOut">
              <a:rPr lang="ru-RU" smtClean="0"/>
              <a:pPr/>
              <a:t>18.12.2013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BC7B08-4727-425C-A81C-58605D5368A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9" name="Скругленный прямоугольник 8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94B0C5-153A-4076-8FA5-6F2C1BFC71F4}" type="datetimeFigureOut">
              <a:rPr lang="ru-RU" smtClean="0"/>
              <a:pPr/>
              <a:t>18.12.2013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BC7B08-4727-425C-A81C-58605D5368A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94B0C5-153A-4076-8FA5-6F2C1BFC71F4}" type="datetimeFigureOut">
              <a:rPr lang="ru-RU" smtClean="0"/>
              <a:pPr/>
              <a:t>18.12.2013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64BC7B08-4727-425C-A81C-58605D5368A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оугольник 12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8" name="Скругленный прямоугольник 7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B094B0C5-153A-4076-8FA5-6F2C1BFC71F4}" type="datetimeFigureOut">
              <a:rPr lang="ru-RU" smtClean="0"/>
              <a:pPr/>
              <a:t>18.12.2013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64BC7B08-4727-425C-A81C-58605D5368A5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0"/>
            <a:ext cx="7801004" cy="1785926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i="1" dirty="0" smtClean="0">
                <a:solidFill>
                  <a:schemeClr val="tx1"/>
                </a:solidFill>
              </a:rPr>
              <a:t>Какая страна располагалась узкой полосой вдоль восточного берега Средиземного моря?</a:t>
            </a:r>
            <a:endParaRPr lang="ru-RU" b="1" i="1" dirty="0">
              <a:solidFill>
                <a:schemeClr val="tx1"/>
              </a:solidFill>
            </a:endParaRPr>
          </a:p>
        </p:txBody>
      </p:sp>
      <p:pic>
        <p:nvPicPr>
          <p:cNvPr id="4" name="Picture 2" descr="C:\Documents and Settings\Emmauss-pc02\Мои документы\08bbcb9f24cec2fcb6a3e4d52e67aedf.pageCache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348" y="1857364"/>
            <a:ext cx="7929618" cy="4662508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 конца 19 века- новый всплеск интереса к росписи по стеклу</a:t>
            </a:r>
            <a:endParaRPr lang="ru-RU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929190" y="1500174"/>
            <a:ext cx="3749040" cy="4572000"/>
          </a:xfrm>
        </p:spPr>
        <p:txBody>
          <a:bodyPr>
            <a:normAutofit/>
          </a:bodyPr>
          <a:lstStyle/>
          <a:p>
            <a:pPr algn="ctr"/>
            <a:r>
              <a:rPr lang="ru-RU" sz="2800" b="1" i="1" dirty="0" smtClean="0"/>
              <a:t>Произошло это благодаря появлению нового стиля в искусстве </a:t>
            </a:r>
            <a:r>
              <a:rPr lang="ru-RU" sz="2800" b="1" i="1" dirty="0" smtClean="0">
                <a:solidFill>
                  <a:srgbClr val="FF0000"/>
                </a:solidFill>
              </a:rPr>
              <a:t>– модерн.</a:t>
            </a:r>
          </a:p>
          <a:p>
            <a:pPr algn="ctr"/>
            <a:r>
              <a:rPr lang="ru-RU" sz="2800" b="1" i="1" dirty="0" smtClean="0"/>
              <a:t>По сути это стало «вторым рождением» росписи по стеклу.</a:t>
            </a:r>
            <a:endParaRPr lang="ru-RU" sz="2800" b="1" i="1" dirty="0"/>
          </a:p>
        </p:txBody>
      </p:sp>
      <p:pic>
        <p:nvPicPr>
          <p:cNvPr id="2050" name="Picture 2" descr="F:\ВИТРАЖ\vitraj-pavlin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786" y="1500174"/>
            <a:ext cx="3540169" cy="4616380"/>
          </a:xfrm>
          <a:prstGeom prst="rect">
            <a:avLst/>
          </a:prstGeom>
          <a:noFill/>
        </p:spPr>
      </p:pic>
    </p:spTree>
  </p:cSld>
  <p:clrMapOvr>
    <a:masterClrMapping/>
  </p:clrMapOvr>
  <p:transition>
    <p:split dir="in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Чем прославились в древности финикийцы?</a:t>
            </a:r>
            <a:endParaRPr lang="ru-RU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5" name="Picture 4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/>
            </a:extLst>
          </a:blip>
          <a:srcRect/>
          <a:stretch>
            <a:fillRect/>
          </a:stretch>
        </p:blipFill>
        <p:spPr bwMode="auto">
          <a:xfrm>
            <a:off x="1285852" y="1714488"/>
            <a:ext cx="2606677" cy="4636656"/>
          </a:xfrm>
          <a:prstGeom prst="roundRect">
            <a:avLst>
              <a:gd name="adj" fmla="val 16667"/>
            </a:avLst>
          </a:prstGeom>
          <a:ln w="12700">
            <a:solidFill>
              <a:schemeClr val="tx1"/>
            </a:solidFill>
            <a:miter lim="800000"/>
            <a:headEnd/>
            <a:tailEnd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/>
          </a:extLst>
        </p:spPr>
      </p:pic>
      <p:pic>
        <p:nvPicPr>
          <p:cNvPr id="6" name="Picture 3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 cstate="email">
            <a:extLst>
              <a:ext uri="{28A0092B-C50C-407E-A947-70E740481C1C}"/>
            </a:extLst>
          </a:blip>
          <a:srcRect/>
          <a:stretch>
            <a:fillRect/>
          </a:stretch>
        </p:blipFill>
        <p:spPr bwMode="auto">
          <a:xfrm>
            <a:off x="5643570" y="1714488"/>
            <a:ext cx="2541599" cy="4613215"/>
          </a:xfrm>
          <a:prstGeom prst="roundRect">
            <a:avLst>
              <a:gd name="adj" fmla="val 16667"/>
            </a:avLst>
          </a:prstGeom>
          <a:ln w="12700">
            <a:solidFill>
              <a:schemeClr val="tx1"/>
            </a:solidFill>
            <a:miter lim="800000"/>
            <a:headEnd/>
            <a:tailEnd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/>
          </a:extLst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одзаголовок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 Искусство р</a:t>
            </a:r>
            <a:r>
              <a:rPr lang="ru-RU" dirty="0" smtClean="0"/>
              <a:t>осписи </a:t>
            </a:r>
            <a:r>
              <a:rPr lang="ru-RU" dirty="0" smtClean="0"/>
              <a:t>по стеклу.</a:t>
            </a:r>
            <a:endParaRPr lang="ru-RU" dirty="0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5786" y="285728"/>
            <a:ext cx="7772400" cy="1143000"/>
          </a:xfrm>
        </p:spPr>
        <p:txBody>
          <a:bodyPr>
            <a:normAutofit/>
          </a:bodyPr>
          <a:lstStyle/>
          <a:p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        поташ           и            селенит</a:t>
            </a:r>
            <a:endParaRPr lang="ru-RU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1026" name="Picture 2" descr="F:\ВИТРАЖ\potaschch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 l="8061" r="7303"/>
          <a:stretch>
            <a:fillRect/>
          </a:stretch>
        </p:blipFill>
        <p:spPr bwMode="auto">
          <a:xfrm>
            <a:off x="642910" y="2000240"/>
            <a:ext cx="3871993" cy="349092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027" name="Picture 3" descr="F:\ВИТРАЖ\sel1.jpg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57752" y="2000240"/>
            <a:ext cx="3857652" cy="348694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Витраж (от лат. </a:t>
            </a:r>
            <a:r>
              <a:rPr lang="ru-RU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vitrum</a:t>
            </a:r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и фр. </a:t>
            </a:r>
            <a:r>
              <a:rPr lang="ru-RU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vitre</a:t>
            </a:r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– стекло)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algn="ctr"/>
            <a:endParaRPr lang="ru-RU" sz="3200" b="1" i="1" dirty="0" smtClean="0"/>
          </a:p>
          <a:p>
            <a:pPr algn="ctr"/>
            <a:r>
              <a:rPr lang="ru-RU" sz="3200" b="1" i="1" dirty="0" smtClean="0"/>
              <a:t>- узор или  композиция, </a:t>
            </a:r>
            <a:r>
              <a:rPr lang="ru-RU" sz="3200" b="1" i="1" dirty="0" smtClean="0"/>
              <a:t>и</a:t>
            </a:r>
            <a:r>
              <a:rPr lang="ru-RU" sz="3200" b="1" i="1" dirty="0" smtClean="0"/>
              <a:t>зготовленная </a:t>
            </a:r>
            <a:r>
              <a:rPr lang="ru-RU" sz="3200" b="1" i="1" dirty="0" smtClean="0"/>
              <a:t> </a:t>
            </a:r>
            <a:r>
              <a:rPr lang="ru-RU" sz="3200" b="1" i="1" dirty="0" smtClean="0">
                <a:solidFill>
                  <a:srgbClr val="FF0000"/>
                </a:solidFill>
              </a:rPr>
              <a:t>из стекла </a:t>
            </a:r>
            <a:r>
              <a:rPr lang="ru-RU" sz="3200" b="1" i="1" dirty="0" smtClean="0"/>
              <a:t>или другого материала, пропускающего свет. </a:t>
            </a:r>
            <a:endParaRPr lang="ru-RU" sz="3200" b="1" i="1" dirty="0"/>
          </a:p>
        </p:txBody>
      </p:sp>
    </p:spTree>
  </p:cSld>
  <p:clrMapOvr>
    <a:masterClrMapping/>
  </p:clrMapOvr>
  <p:transition>
    <p:wedg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872442" cy="1368412"/>
          </a:xfrm>
        </p:spPr>
        <p:txBody>
          <a:bodyPr>
            <a:normAutofit/>
          </a:bodyPr>
          <a:lstStyle/>
          <a:p>
            <a:pPr algn="ctr"/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Одним из самых старых считается витраж  из Аугсбургского собора</a:t>
            </a:r>
            <a:endParaRPr lang="ru-RU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4098" name="Picture 2" descr="F:\ВИТРАЖ\аугсбург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00256" y="1571613"/>
            <a:ext cx="5357826" cy="528638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Расцвет витража приходится на средние века (с 13 века)</a:t>
            </a:r>
            <a:endParaRPr lang="ru-RU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4" name="Picture 2" descr="F:\ВИТРАЖ\istoriya_vitraza_02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85852" y="1500174"/>
            <a:ext cx="6872314" cy="515423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>
    <p:split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Секрет изготовления красок держали в тайне </a:t>
            </a:r>
            <a:endParaRPr lang="ru-RU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/>
        <p:txBody>
          <a:bodyPr>
            <a:normAutofit/>
          </a:bodyPr>
          <a:lstStyle/>
          <a:p>
            <a:pPr algn="ctr"/>
            <a:r>
              <a:rPr lang="ru-RU" b="1" i="1" dirty="0" smtClean="0"/>
              <a:t>Стекло окрашивали оксидами металлов, особенно любили медный и серебряный.</a:t>
            </a:r>
          </a:p>
          <a:p>
            <a:pPr algn="ctr"/>
            <a:r>
              <a:rPr lang="ru-RU" b="1" i="1" dirty="0" smtClean="0"/>
              <a:t>Каждый кусочек стекла нарезали по особому шаблону, а потом их все соединяли в композицию.</a:t>
            </a:r>
          </a:p>
          <a:p>
            <a:endParaRPr lang="ru-RU" u="sng" dirty="0" smtClean="0"/>
          </a:p>
          <a:p>
            <a:endParaRPr lang="ru-RU" u="sng" dirty="0" smtClean="0"/>
          </a:p>
        </p:txBody>
      </p:sp>
      <p:pic>
        <p:nvPicPr>
          <p:cNvPr id="1026" name="Picture 2" descr="F:\ВИТРАЖ\TUtYjQ3YS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472" y="1714488"/>
            <a:ext cx="4143404" cy="395695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D:\gothicrayonnantrose003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2910" y="-319102"/>
            <a:ext cx="7962920" cy="7177102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праведливость">
  <a:themeElements>
    <a:clrScheme name="Справедливость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Справедливость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Справедливость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Equity</Template>
  <TotalTime>34</TotalTime>
  <Words>142</Words>
  <Application>Microsoft Office PowerPoint</Application>
  <PresentationFormat>Экран (4:3)</PresentationFormat>
  <Paragraphs>15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Справедливость</vt:lpstr>
      <vt:lpstr>Какая страна располагалась узкой полосой вдоль восточного берега Средиземного моря?</vt:lpstr>
      <vt:lpstr>Чем прославились в древности финикийцы?</vt:lpstr>
      <vt:lpstr> Искусство росписи по стеклу.</vt:lpstr>
      <vt:lpstr>         поташ           и            селенит</vt:lpstr>
      <vt:lpstr>Витраж (от лат. vitrum и фр. vitre – стекло) </vt:lpstr>
      <vt:lpstr>Одним из самых старых считается витраж  из Аугсбургского собора</vt:lpstr>
      <vt:lpstr>Расцвет витража приходится на средние века (с 13 века)</vt:lpstr>
      <vt:lpstr>Секрет изготовления красок держали в тайне </vt:lpstr>
      <vt:lpstr>Слайд 9</vt:lpstr>
      <vt:lpstr>С конца 19 века- новый всплеск интереса к росписи по стеклу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Елена Витальевна</dc:creator>
  <cp:lastModifiedBy>pc02</cp:lastModifiedBy>
  <cp:revision>12</cp:revision>
  <dcterms:created xsi:type="dcterms:W3CDTF">2013-12-05T13:34:15Z</dcterms:created>
  <dcterms:modified xsi:type="dcterms:W3CDTF">2013-12-18T04:18:50Z</dcterms:modified>
</cp:coreProperties>
</file>