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6" r:id="rId6"/>
    <p:sldId id="262" r:id="rId7"/>
    <p:sldId id="267" r:id="rId8"/>
    <p:sldId id="263" r:id="rId9"/>
    <p:sldId id="268" r:id="rId10"/>
    <p:sldId id="264" r:id="rId11"/>
    <p:sldId id="269" r:id="rId12"/>
    <p:sldId id="26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B310-CEAC-4029-83A5-71F7F54CD86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A63A-F8AC-4D5A-B848-024CC61D9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pload.wikimedia.org/wikipedia/commons/9/97/%C3%84ngs%C3%A4lvor_-_Nils_Blomm%C3%A9r_1850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lck.yandex.ru/redir/dv/*data=url%3Dhttp%253A%252F%252Fushdict.narod.ru%252F%26ts%3D1476959275%26uid%3D2287486611449799136&amp;sign=6bda0ee8e5e792945325ea80db0c4021&amp;keyno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077200" cy="13716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</a:rPr>
              <a:t>Где живет загадочный маленький народец?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pic>
        <p:nvPicPr>
          <p:cNvPr id="5" name="Picture 4" descr="File:Ängsälvor - Nils Blommér 185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819400"/>
            <a:ext cx="4953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12"/>
          <p:cNvSpPr>
            <a:spLocks noChangeArrowheads="1"/>
          </p:cNvSpPr>
          <p:nvPr/>
        </p:nvSpPr>
        <p:spPr bwMode="auto">
          <a:xfrm>
            <a:off x="642938" y="214313"/>
            <a:ext cx="82153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НАЧАЛЬНАЯ ОБЩЕОБРАЗОВАТЕЛЬНАЯ ШКОЛА № 21</a:t>
            </a:r>
          </a:p>
          <a:p>
            <a:pPr algn="ctr"/>
            <a:r>
              <a:rPr lang="ru-RU" sz="1600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Г. ЮЖНО-САХАЛИНСКА САХАЛИНСКОЙ ОБЛАСТИ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791200" y="4038600"/>
            <a:ext cx="3084514" cy="2362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Работу выполнил: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Тумашова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Евгения,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ученица 2 Г класса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Руководитель: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Пасынок Юлия Юрьевна,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заместитель директора по УВР,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начальных классов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456795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Чтобы найти страну эльфов и фей, нужен проводник. Перед дверью в жилище эльфов нужно произнести заветные слова.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Если хочешь вернуться из страны эльфов, нужно следовать советам проводника и «не делать того, что делать не следует».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cs typeface="Arial" pitchFamily="34" charset="0"/>
              </a:rPr>
              <a:t>Диаграмма №4 показывает, что большинство не знает, где лежит волшебная страна. Но идеи по этому поводу есть: можно выкопать яму, а можно приставить к земле подзорную труду, но сделать это нужно непременно в полнолуние.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2" descr="http://vsemirniysledopyt.ru/i/21/146721/mi0wmdm5lnbu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4114800" cy="2571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№4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62200"/>
            <a:ext cx="9133318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13360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Мы считаем, что гипотеза подтвердилась, эльфы и феи действительно существуют на Земле, как в нашем мире, так и в мире сказок. Пока хоть один ребенок верит в фей, они не исчезнут. 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В эльфов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и фей верят не только мои одноклассники: в далекой северной Исландии </a:t>
            </a:r>
            <a:r>
              <a:rPr lang="ru-RU" sz="2800" dirty="0" smtClean="0"/>
              <a:t>620 из 1000 опрошенных жителей считают, что "скрытые жители" (</a:t>
            </a:r>
            <a:r>
              <a:rPr lang="ru-RU" sz="2800" dirty="0" err="1" smtClean="0"/>
              <a:t>хульдуфоулк</a:t>
            </a:r>
            <a:r>
              <a:rPr lang="ru-RU" sz="2800" dirty="0" smtClean="0"/>
              <a:t>) или эльфы действительно существуют. </a:t>
            </a:r>
          </a:p>
          <a:p>
            <a:r>
              <a:rPr lang="ru-RU" sz="2800" dirty="0" smtClean="0"/>
              <a:t>	Как </a:t>
            </a:r>
            <a:r>
              <a:rPr lang="ru-RU" sz="2800" dirty="0"/>
              <a:t>говорил папа-лис из известного мультфильма «Земляничный дождик»: «Все может быть…»</a:t>
            </a:r>
            <a:endParaRPr lang="en-US" sz="2800" dirty="0"/>
          </a:p>
          <a:p>
            <a:r>
              <a:rPr lang="ru-RU" sz="2800" dirty="0"/>
              <a:t>	</a:t>
            </a:r>
            <a:endParaRPr lang="en-US" sz="2800" dirty="0"/>
          </a:p>
          <a:p>
            <a:r>
              <a:rPr lang="ru-RU" sz="2800" dirty="0"/>
              <a:t>	</a:t>
            </a:r>
            <a:endParaRPr lang="en-US" sz="2800" dirty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9649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 </a:t>
            </a:r>
            <a:endParaRPr lang="ru-RU" sz="2800" dirty="0"/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2" descr="http://vsemirniysledopyt.ru/i/21/146721/ms0wmde2lnbu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3505200" cy="23304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143000" y="571500"/>
            <a:ext cx="714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Литература: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09601" y="1357313"/>
            <a:ext cx="723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1. Сквозь волшебное кольцо. Британские легенды и сказки. Пер. с англ. Н.В. </a:t>
            </a:r>
            <a:r>
              <a:rPr lang="ru-RU" smtClean="0"/>
              <a:t>Шерешевской / </a:t>
            </a:r>
            <a:r>
              <a:rPr lang="ru-RU" dirty="0" err="1" smtClean="0"/>
              <a:t>Послесл</a:t>
            </a:r>
            <a:r>
              <a:rPr lang="ru-RU" dirty="0" smtClean="0"/>
              <a:t>. С.И. Бэлзы. М.: Правда, 1988.</a:t>
            </a:r>
          </a:p>
          <a:p>
            <a:pPr algn="just"/>
            <a:r>
              <a:rPr lang="ru-RU" dirty="0" smtClean="0"/>
              <a:t>2. </a:t>
            </a:r>
            <a:r>
              <a:rPr lang="ru-RU" dirty="0" smtClean="0"/>
              <a:t>Большой словарь под редакцией Д.Н. </a:t>
            </a:r>
            <a:r>
              <a:rPr lang="ru-RU" dirty="0" smtClean="0"/>
              <a:t>Ушакова / Электронный ресурс </a:t>
            </a:r>
            <a:r>
              <a:rPr lang="ru-RU" dirty="0" smtClean="0"/>
              <a:t> </a:t>
            </a:r>
            <a:r>
              <a:rPr lang="ru-RU" dirty="0" smtClean="0">
                <a:hlinkClick r:id="rId2"/>
              </a:rPr>
              <a:t>http://ushdict.narod.ru</a:t>
            </a:r>
            <a:r>
              <a:rPr lang="ru-RU" dirty="0" smtClean="0">
                <a:hlinkClick r:id="rId2"/>
              </a:rPr>
              <a:t>/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vsemirniysledopyt.ru/i/21/146721/ms0wmdiylnbuz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3810000" cy="273256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0"/>
            <a:ext cx="7010400" cy="452596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i="1" dirty="0"/>
              <a:t>«Над быстрой речкой верный Том</a:t>
            </a:r>
            <a:br>
              <a:rPr lang="ru-RU" i="1" dirty="0"/>
            </a:br>
            <a:r>
              <a:rPr lang="ru-RU" i="1" dirty="0"/>
              <a:t>Прилег с дороги отдохнуть.</a:t>
            </a:r>
            <a:br>
              <a:rPr lang="ru-RU" i="1" dirty="0"/>
            </a:br>
            <a:r>
              <a:rPr lang="ru-RU" i="1" dirty="0"/>
              <a:t>Глядит: красавица верхом</a:t>
            </a:r>
            <a:br>
              <a:rPr lang="ru-RU" i="1" dirty="0"/>
            </a:br>
            <a:r>
              <a:rPr lang="ru-RU" i="1" dirty="0"/>
              <a:t>К воде по склону держит путь.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Зеленый шелк - ее наряд,</a:t>
            </a:r>
            <a:br>
              <a:rPr lang="ru-RU" i="1" dirty="0"/>
            </a:br>
            <a:r>
              <a:rPr lang="ru-RU" i="1" dirty="0"/>
              <a:t>А сверху плащ красней огня,</a:t>
            </a:r>
            <a:br>
              <a:rPr lang="ru-RU" i="1" dirty="0"/>
            </a:br>
            <a:r>
              <a:rPr lang="ru-RU" i="1" dirty="0"/>
              <a:t>И колокольчики звенят</a:t>
            </a:r>
            <a:br>
              <a:rPr lang="ru-RU" i="1" dirty="0"/>
            </a:br>
            <a:r>
              <a:rPr lang="ru-RU" i="1" dirty="0"/>
              <a:t>На прядках гривы у коня</a:t>
            </a:r>
            <a:r>
              <a:rPr lang="ru-RU" i="1" dirty="0" smtClean="0"/>
              <a:t>»</a:t>
            </a:r>
            <a:endParaRPr lang="en-US" i="1" dirty="0" smtClean="0"/>
          </a:p>
          <a:p>
            <a:pPr algn="r">
              <a:buNone/>
            </a:pPr>
            <a:r>
              <a:rPr lang="ru-RU" sz="2600" i="1" dirty="0" smtClean="0"/>
              <a:t>Самуил Яковлевич Маршак</a:t>
            </a:r>
            <a:endParaRPr lang="en-US" sz="2600" dirty="0"/>
          </a:p>
          <a:p>
            <a:pPr algn="r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Это стихотворение мы выбрали эпиграфом к работе. Древняя шотландская легенда о Томасе Рифмаче, который провел 7 лет у эльфов и получил от них в подарок умение видеть будущее, стала основой для стихотворения.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371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Гипотеза:</a:t>
            </a:r>
            <a:r>
              <a:rPr lang="ru-RU" dirty="0"/>
              <a:t> А что, если «маленький народец» существует?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Цель</a:t>
            </a:r>
            <a:r>
              <a:rPr lang="ru-RU" b="1" dirty="0"/>
              <a:t>:</a:t>
            </a:r>
            <a:r>
              <a:rPr lang="ru-RU" dirty="0"/>
              <a:t> выяснить, существует ли «маленький народец» и где он живет.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ru-RU" b="1" dirty="0"/>
              <a:t>Задачи:</a:t>
            </a:r>
            <a:endParaRPr lang="en-US" dirty="0"/>
          </a:p>
          <a:p>
            <a:pPr lvl="0"/>
            <a:r>
              <a:rPr lang="ru-RU" dirty="0"/>
              <a:t>Дать определение «маленькому народцу».</a:t>
            </a:r>
            <a:endParaRPr lang="en-US" dirty="0"/>
          </a:p>
          <a:p>
            <a:pPr lvl="0"/>
            <a:r>
              <a:rPr lang="ru-RU" dirty="0"/>
              <a:t>Описать, как выглядит эльф или фея.</a:t>
            </a:r>
            <a:endParaRPr lang="en-US" dirty="0"/>
          </a:p>
          <a:p>
            <a:pPr lvl="0"/>
            <a:r>
              <a:rPr lang="ru-RU" dirty="0"/>
              <a:t>Рассказать о сказочных жилищах эльфов и фей.</a:t>
            </a:r>
            <a:endParaRPr lang="en-US" dirty="0"/>
          </a:p>
          <a:p>
            <a:pPr lvl="0"/>
            <a:r>
              <a:rPr lang="ru-RU" dirty="0"/>
              <a:t>По сказкам проследить дорогу в страну фей.</a:t>
            </a:r>
            <a:endParaRPr lang="en-US" dirty="0"/>
          </a:p>
          <a:p>
            <a:pPr lvl="0"/>
            <a:r>
              <a:rPr lang="ru-RU" dirty="0"/>
              <a:t>Выяснить, существует ли «маленький народец» на самом деле.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95600" y="0"/>
            <a:ext cx="6248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«Маленький народец» («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fairies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») – так жители Британии называют эльфов, фей, а иногда и английских домовых – брауни. Слово 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airies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» происходит от французского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feerie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»,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fee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», что значит светлый или сияющий. На русский язык оно переводится как эльф или фея.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Picture 4" descr="http://d-k-e.euro.ru/pics/banshe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19400" cy="4724400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19400" y="3505200"/>
            <a:ext cx="6324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ЭЛЬФ, эльфа - легкое, воздушное существо, наделенное разнообразными чудесными способностями, обычно благожелательное к людям.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Большинство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одноклассников, которые отвечали на вопросы анкеты, считают, что эльфы – волшебные существа, обратите внимание на диаграмму №1.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№1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45447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7200" y="521732"/>
            <a:ext cx="472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/>
              <a:t>Феи могут быть ростом с взрослого человека, но некоторые из них просто крошечные. У эльфов и фей есть крылья</a:t>
            </a:r>
            <a:r>
              <a:rPr lang="ru-RU" sz="2800" dirty="0" smtClean="0"/>
              <a:t>. Самые небольшие из них носят костюмы из цветочных лепестков или листьев. У некоторых из них есть волшебные палочки. Диаграмма №2.  </a:t>
            </a:r>
            <a:endParaRPr lang="en-US" sz="2800" dirty="0"/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1" name="Picture 14" descr="http://static.diary.ru/userdir/1/4/8/6/1486963/58789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78173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№2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892" y="1524000"/>
            <a:ext cx="9165892" cy="471314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31857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Живут феи и эльфы в просторных залах внутри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зеленых холмов. Диаграмма №3. </a:t>
            </a:r>
            <a:r>
              <a:rPr lang="ru-RU" sz="2800" dirty="0" smtClean="0"/>
              <a:t>Хотя </a:t>
            </a:r>
            <a:r>
              <a:rPr lang="ru-RU" sz="2800" dirty="0"/>
              <a:t>«не знаю» ответили 10 из 24 опрошенных школьников, другие 10 решили, что эльфы живут в волшебной стране. Двое считают, что встретить эльфа можно в лесу, а один – под землей. Ответ в квартире также отчасти верен, поскольку «брауни», домовые эльфы, действительно жили в каминных трубах английских домов.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0483" name="Picture 3" descr="&amp;lt;p&amp;gt;&amp;lt;span&amp;gt;Дверь в жилище эльфов , фото с сайта&amp;amp;nbsp;&amp;lt;/span&amp;gt;greenword.ru&amp;lt;/p&amp;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"/>
            <a:ext cx="4980432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№3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9144000" cy="47694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577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Где живет загадочный маленький народец?</vt:lpstr>
      <vt:lpstr>Слайд 2</vt:lpstr>
      <vt:lpstr>Гипотеза: А что, если «маленький народец» существует? </vt:lpstr>
      <vt:lpstr>Слайд 4</vt:lpstr>
      <vt:lpstr>Диаграмма №1</vt:lpstr>
      <vt:lpstr>Слайд 6</vt:lpstr>
      <vt:lpstr>Диаграмма №2</vt:lpstr>
      <vt:lpstr>Слайд 8</vt:lpstr>
      <vt:lpstr>Диаграмма №3</vt:lpstr>
      <vt:lpstr>Слайд 10</vt:lpstr>
      <vt:lpstr>Диаграмма №4</vt:lpstr>
      <vt:lpstr>Слайд 12</vt:lpstr>
      <vt:lpstr>Слайд 13</vt:lpstr>
    </vt:vector>
  </TitlesOfParts>
  <Company>Fluor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Где живет загадочный маленький народец?</dc:title>
  <dc:creator>Maria Tumashova</dc:creator>
  <cp:lastModifiedBy>Юлия</cp:lastModifiedBy>
  <cp:revision>42</cp:revision>
  <dcterms:created xsi:type="dcterms:W3CDTF">2015-02-10T23:42:20Z</dcterms:created>
  <dcterms:modified xsi:type="dcterms:W3CDTF">2016-10-20T10:29:47Z</dcterms:modified>
</cp:coreProperties>
</file>