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8" r:id="rId4"/>
    <p:sldId id="259" r:id="rId5"/>
    <p:sldId id="262" r:id="rId6"/>
    <p:sldId id="271" r:id="rId7"/>
    <p:sldId id="278" r:id="rId8"/>
    <p:sldId id="274" r:id="rId9"/>
    <p:sldId id="267" r:id="rId10"/>
    <p:sldId id="276" r:id="rId11"/>
    <p:sldId id="277" r:id="rId12"/>
    <p:sldId id="279" r:id="rId13"/>
    <p:sldId id="270" r:id="rId14"/>
    <p:sldId id="269" r:id="rId15"/>
    <p:sldId id="263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88083D-AB1F-4B2F-8B4F-3D4A7F63E3A1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8DAD7F-8641-497A-B23D-39CE513787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МКОУ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«Табулгинская средняя общеобразовательная школа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им.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П.Д.Слюсарева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Чистоозерного  района  Новосибирской  области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214422"/>
            <a:ext cx="8072494" cy="5357850"/>
          </a:xfrm>
          <a:ln w="28575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endParaRPr lang="ru-RU" sz="2000" b="1" dirty="0"/>
          </a:p>
          <a:p>
            <a:pPr algn="ctr">
              <a:buFont typeface="Wingdings" pitchFamily="2" charset="2"/>
              <a:buNone/>
            </a:pPr>
            <a:endParaRPr lang="ru-RU" sz="2000" b="1" dirty="0"/>
          </a:p>
          <a:p>
            <a:pPr algn="ctr">
              <a:buFont typeface="Wingdings" pitchFamily="2" charset="2"/>
              <a:buNone/>
            </a:pPr>
            <a:r>
              <a:rPr lang="ru-RU" sz="4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</a:t>
            </a:r>
            <a:r>
              <a:rPr lang="ru-RU" sz="4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урока:</a:t>
            </a:r>
          </a:p>
          <a:p>
            <a:pPr algn="ctr">
              <a:buFont typeface="Wingdings" pitchFamily="2" charset="2"/>
              <a:buNone/>
            </a:pPr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«Свет. Распространение света в однородной среде</a:t>
            </a:r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.»</a:t>
            </a:r>
          </a:p>
          <a:p>
            <a:pPr algn="ctr">
              <a:buFont typeface="Wingdings" pitchFamily="2" charset="2"/>
              <a:buNone/>
            </a:pPr>
            <a:endParaRPr lang="ru-RU" sz="60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ru-RU" sz="2900" b="1" dirty="0" smtClean="0"/>
              <a:t>Физика,8 </a:t>
            </a:r>
            <a:r>
              <a:rPr lang="ru-RU" sz="2900" b="1" dirty="0" smtClean="0"/>
              <a:t>класс</a:t>
            </a:r>
          </a:p>
          <a:p>
            <a:pPr algn="ctr">
              <a:buFont typeface="Wingdings" pitchFamily="2" charset="2"/>
              <a:buNone/>
            </a:pPr>
            <a:endParaRPr lang="ru-RU" sz="60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r">
              <a:buFont typeface="Wingdings" pitchFamily="2" charset="2"/>
              <a:buNone/>
            </a:pPr>
            <a:r>
              <a:rPr lang="ru-RU" sz="2000" b="1" i="1" dirty="0" smtClean="0"/>
              <a:t>Автор </a:t>
            </a:r>
            <a:r>
              <a:rPr lang="ru-RU" sz="2000" b="1" i="1" dirty="0"/>
              <a:t>разработки: Жарикова Светлана Семеновна, </a:t>
            </a:r>
          </a:p>
          <a:p>
            <a:pPr algn="r">
              <a:buFont typeface="Wingdings" pitchFamily="2" charset="2"/>
              <a:buNone/>
            </a:pPr>
            <a:r>
              <a:rPr lang="ru-RU" sz="2000" b="1" i="1" dirty="0"/>
              <a:t>учитель физики </a:t>
            </a:r>
          </a:p>
          <a:p>
            <a:pPr algn="r">
              <a:buFont typeface="Wingdings" pitchFamily="2" charset="2"/>
              <a:buNone/>
            </a:pPr>
            <a:endParaRPr lang="ru-RU" sz="2000" b="1" dirty="0"/>
          </a:p>
          <a:p>
            <a:pPr algn="r">
              <a:buFont typeface="Wingdings" pitchFamily="2" charset="2"/>
              <a:buNone/>
            </a:pPr>
            <a:endParaRPr lang="ru-RU" sz="2000" b="1" dirty="0"/>
          </a:p>
          <a:p>
            <a:pPr algn="ctr">
              <a:buFont typeface="Wingdings" pitchFamily="2" charset="2"/>
              <a:buNone/>
            </a:pPr>
            <a:endParaRPr lang="ru-RU" sz="2000" b="1" dirty="0"/>
          </a:p>
          <a:p>
            <a:pPr algn="r">
              <a:buFont typeface="Wingdings" pitchFamily="2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тени и полутени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physik.ucoz.ru/_ph/18/14680165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714908" cy="464347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8678" name="Picture 6" descr="http://img-2003-09.photosight.ru/22/305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2928958" cy="2143140"/>
          </a:xfrm>
          <a:prstGeom prst="rect">
            <a:avLst/>
          </a:prstGeom>
          <a:noFill/>
        </p:spPr>
      </p:pic>
      <p:pic>
        <p:nvPicPr>
          <p:cNvPr id="28682" name="Picture 10" descr="http://www.shunk.ru/pics/3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571736" cy="22145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0112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солнечных и лунных затмений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Солнечное затмение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Лунное затмение</a:t>
            </a:r>
            <a:endParaRPr lang="ru-RU" dirty="0"/>
          </a:p>
        </p:txBody>
      </p:sp>
      <p:pic>
        <p:nvPicPr>
          <p:cNvPr id="30724" name="Picture 4" descr="http://www.koeri.boun.edu.tr/astronomy/TUT/T12/espenak_tama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000396" cy="2428892"/>
          </a:xfrm>
          <a:prstGeom prst="rect">
            <a:avLst/>
          </a:prstGeom>
          <a:noFill/>
        </p:spPr>
      </p:pic>
      <p:pic>
        <p:nvPicPr>
          <p:cNvPr id="30726" name="Picture 6" descr="http://900igr.net/datai/astronomija/Zatmenie-solntsa/0010-014-KHod-luchej-pri-solnechnom-zatmen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4553632" cy="1785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28" name="Picture 8" descr="http://wiki.pathfinders.org.ua/images/b/bb/%D0%9B%D1%83%D0%BD%D0%BD%D0%BE%D0%B5_%D0%B7%D0%B0%D1%82%D0%BC%D0%B5%D0%BD%D0%B8%D0%B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3"/>
            <a:ext cx="4429156" cy="17145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30" name="Picture 10" descr="http://900igr.net/datai/astronomija/Zatmenie/0011-033-Lunnye-zatmenij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14818"/>
            <a:ext cx="3714776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Подумайте и дайте ответ!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Козьмы Пруткова есть афоризм: «Если у тебя спрошено будет: что полезнее, Солнце или месяц?- ответствуй: месяц. Ибо Солнце светит днем, когда и без того светло, а месяц- ночью». Прав ли  Козьма Прутков?</a:t>
            </a:r>
          </a:p>
          <a:p>
            <a:r>
              <a:rPr lang="ru-RU" dirty="0" smtClean="0"/>
              <a:t>Почему в разные дни месяца Луна на небе видна по разному: иногда в виде узкого серпа, а иногда в виде яркого диска?</a:t>
            </a:r>
          </a:p>
          <a:p>
            <a:r>
              <a:rPr lang="ru-RU" dirty="0" smtClean="0"/>
              <a:t>На каком свойстве света основано установка столов в один ряд, разметка дороги?</a:t>
            </a:r>
          </a:p>
          <a:p>
            <a:r>
              <a:rPr lang="ru-RU" dirty="0" smtClean="0"/>
              <a:t>В какую погоду образуется тень?  От чего зависят размеры тени? Когда тень одного и того же предмета короче?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29684" cy="7858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Первичная проверка знаний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Тесты</a:t>
            </a:r>
          </a:p>
          <a:p>
            <a:r>
              <a:rPr lang="ru-RU" sz="2000" b="1" dirty="0" smtClean="0"/>
              <a:t>1. источником видимого света является:</a:t>
            </a:r>
          </a:p>
          <a:p>
            <a:pPr>
              <a:buNone/>
            </a:pPr>
            <a:r>
              <a:rPr lang="ru-RU" sz="2000" b="1" dirty="0" smtClean="0"/>
              <a:t>       1)нагретый электрический чайник;</a:t>
            </a:r>
          </a:p>
          <a:p>
            <a:pPr>
              <a:buNone/>
            </a:pPr>
            <a:r>
              <a:rPr lang="ru-RU" sz="2000" b="1" dirty="0" smtClean="0"/>
              <a:t>       2)телевизионная антенна:</a:t>
            </a:r>
          </a:p>
          <a:p>
            <a:pPr>
              <a:buNone/>
            </a:pPr>
            <a:r>
              <a:rPr lang="ru-RU" sz="2000" b="1" dirty="0" smtClean="0"/>
              <a:t>       3)искусственный спутник Земли;</a:t>
            </a:r>
          </a:p>
          <a:p>
            <a:pPr>
              <a:buNone/>
            </a:pPr>
            <a:r>
              <a:rPr lang="ru-RU" sz="2000" b="1" dirty="0" smtClean="0"/>
              <a:t>       4)дуга при электросварки;</a:t>
            </a:r>
          </a:p>
          <a:p>
            <a:pPr>
              <a:buNone/>
            </a:pPr>
            <a:r>
              <a:rPr lang="ru-RU" sz="2000" b="1" dirty="0" smtClean="0"/>
              <a:t>       5)Луна</a:t>
            </a:r>
          </a:p>
          <a:p>
            <a:r>
              <a:rPr lang="ru-RU" sz="2000" b="1" dirty="0" smtClean="0"/>
              <a:t>2.Среди источников излучения, перечисленных ниже, не испускают видимый свет:</a:t>
            </a:r>
          </a:p>
          <a:p>
            <a:pPr>
              <a:buNone/>
            </a:pPr>
            <a:r>
              <a:rPr lang="ru-RU" sz="2000" b="1" dirty="0" smtClean="0"/>
              <a:t>       1)костер;</a:t>
            </a:r>
          </a:p>
          <a:p>
            <a:pPr>
              <a:buNone/>
            </a:pPr>
            <a:r>
              <a:rPr lang="ru-RU" sz="2000" b="1" dirty="0" smtClean="0"/>
              <a:t>       2)радиолокатор;</a:t>
            </a:r>
          </a:p>
          <a:p>
            <a:pPr>
              <a:buNone/>
            </a:pPr>
            <a:r>
              <a:rPr lang="ru-RU" sz="2000" b="1" dirty="0" smtClean="0"/>
              <a:t>       3)электрическая лампочка:</a:t>
            </a:r>
          </a:p>
          <a:p>
            <a:pPr>
              <a:buNone/>
            </a:pPr>
            <a:r>
              <a:rPr lang="ru-RU" sz="2000" b="1" dirty="0" smtClean="0"/>
              <a:t>       4)Солнце:</a:t>
            </a:r>
          </a:p>
          <a:p>
            <a:pPr>
              <a:buNone/>
            </a:pPr>
            <a:r>
              <a:rPr lang="ru-RU" sz="2000" b="1" dirty="0" smtClean="0"/>
              <a:t>       5)молния.</a:t>
            </a:r>
          </a:p>
          <a:p>
            <a:pPr>
              <a:buNone/>
            </a:pPr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7467600" cy="54292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1.Составить синквейн:</a:t>
            </a:r>
          </a:p>
          <a:p>
            <a:pPr>
              <a:buNone/>
            </a:pPr>
            <a:r>
              <a:rPr lang="ru-RU" sz="3200" dirty="0" smtClean="0"/>
              <a:t>   Что я знаю о свете? Зачитать.</a:t>
            </a:r>
          </a:p>
          <a:p>
            <a:pPr>
              <a:buNone/>
            </a:pPr>
            <a:r>
              <a:rPr lang="ru-RU" sz="3200" dirty="0" smtClean="0"/>
              <a:t>2.Что вы хотели еще узнать о свете? </a:t>
            </a:r>
          </a:p>
          <a:p>
            <a:pPr>
              <a:buNone/>
            </a:pPr>
            <a:r>
              <a:rPr lang="ru-RU" sz="3200" dirty="0" smtClean="0"/>
              <a:t>3.Что было интересно на уроке?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Домашнее задание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§ </a:t>
            </a:r>
            <a:r>
              <a:rPr lang="ru-RU" sz="3200" dirty="0" smtClean="0"/>
              <a:t>30,31;</a:t>
            </a:r>
          </a:p>
          <a:p>
            <a:r>
              <a:rPr lang="ru-RU" sz="3200" dirty="0" smtClean="0"/>
              <a:t> ЭЗ( стр.80);</a:t>
            </a:r>
          </a:p>
          <a:p>
            <a:r>
              <a:rPr lang="ru-RU" sz="3200" dirty="0" smtClean="0"/>
              <a:t> задача №128</a:t>
            </a:r>
          </a:p>
          <a:p>
            <a:r>
              <a:rPr lang="ru-RU" sz="3200" dirty="0" smtClean="0"/>
              <a:t>Пояснить свойство материальности света.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урок!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Желаю, чтобы Солнце светило вам всегда и сами вы были маленькими светлыми лучиками, согревающими своим теплом, светом и улыбками  друзей, родных и близких!  </a:t>
            </a:r>
            <a:endParaRPr lang="ru-RU" sz="2000" dirty="0"/>
          </a:p>
        </p:txBody>
      </p:sp>
      <p:pic>
        <p:nvPicPr>
          <p:cNvPr id="1026" name="Picture 2" descr="http://img10.proshkolu.ru/content/media/pic/std/4000000/3173000/3172417-1aff7f97d340ee5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5961312" cy="3918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Источники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Программа основного общего образования по физике для 7-9 классы» (В. А. Орлов, О. Ф. </a:t>
            </a:r>
            <a:r>
              <a:rPr lang="ru-RU" dirty="0" err="1" smtClean="0"/>
              <a:t>Кабардин</a:t>
            </a:r>
            <a:r>
              <a:rPr lang="ru-RU" dirty="0" smtClean="0"/>
              <a:t> и др., М., «Просвещение», 2013 г.).</a:t>
            </a:r>
          </a:p>
          <a:p>
            <a:r>
              <a:rPr lang="ru-RU" dirty="0" smtClean="0"/>
              <a:t>2.Учебник «Физика 8», А.В.Перышкин, </a:t>
            </a:r>
            <a:r>
              <a:rPr lang="ru-RU" dirty="0" err="1" smtClean="0"/>
              <a:t>М.:Дрофа</a:t>
            </a:r>
            <a:r>
              <a:rPr lang="ru-RU" dirty="0" smtClean="0"/>
              <a:t>, 2014г.</a:t>
            </a:r>
          </a:p>
          <a:p>
            <a:pPr>
              <a:buNone/>
            </a:pPr>
            <a:r>
              <a:rPr lang="ru-RU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100013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cap="none" dirty="0" smtClean="0">
                <a:ln/>
                <a:solidFill>
                  <a:schemeClr val="accent3"/>
                </a:solidFill>
              </a:rPr>
              <a:t>Эпиграф</a:t>
            </a:r>
            <a:endParaRPr lang="ru-RU" sz="4800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857364"/>
            <a:ext cx="5643602" cy="414340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Свет –чудесный дар природы вечной,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Дар бесценный и святой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В нем – источник вдохновения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Наслаждение красотой…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М.И.Чайковский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sz="3600" dirty="0" smtClean="0"/>
              <a:t>Сформулируйте задачи урока.</a:t>
            </a:r>
          </a:p>
          <a:p>
            <a:endParaRPr lang="ru-RU" sz="3600" dirty="0" smtClean="0"/>
          </a:p>
          <a:p>
            <a:r>
              <a:rPr lang="ru-RU" sz="3600" dirty="0" smtClean="0"/>
              <a:t>Запишите в тетради слова, словосочетания, ассоциации, которые возникают у вас при слове «свет».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42852"/>
            <a:ext cx="6858048" cy="6429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света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datai/fizika/Zakon-otrazhenija-sveta/0006-005-Iskusstvennye-istochniki-sveta-v-zavisimosti-ot-togo-kakoj-prots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66800">
            <a:off x="2270061" y="2554206"/>
            <a:ext cx="1643073" cy="20717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http://www.lipetskinfo.ru/photo/theme/007/166/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1571636" cy="15716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http://copypast.ru/foto/00293/31307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5984" y="5214950"/>
            <a:ext cx="1815365" cy="1285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6" name="Picture 12" descr="http://www.ceragem.net.ua/upload_files/image/1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93731">
            <a:off x="7085325" y="2569753"/>
            <a:ext cx="1605139" cy="20372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8" name="Picture 14" descr="http://thenews.kz/static/news/6/4/641Lw7P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000892" y="5214950"/>
            <a:ext cx="1928826" cy="1285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0" name="Picture 16" descr="http://900igr.net/datai/fizika/Zakon-otrazhenija-sveta/0005-004-Estestvennye-istochniki-sveta-eto-Solntse-zvjozdy-atmosferny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928670"/>
            <a:ext cx="2241191" cy="11430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2" name="Picture 18" descr="http://www.designboom.com/weblog/images/images_2/rodrigo/rift_studios/kick0a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572000" y="4786322"/>
            <a:ext cx="1946540" cy="1285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4" name="Picture 20" descr="http://images.reklama.com.ua/2013-02-14/1828220/photos0-800x60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928670"/>
            <a:ext cx="2286016" cy="12144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900igr.net/datas/fizika/Istochniki-sveta/0007-007-Zapolnite-tablitsy-privedja-primery-istochnikov-sv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04"/>
            <a:ext cx="8215370" cy="621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Природа света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72560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Вторая половина 19 века Дж.Максвелл и  Г.Герц. установили: свет имеет электромагнитную природу.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Свет</a:t>
            </a:r>
            <a:r>
              <a:rPr lang="ru-RU" sz="3200" dirty="0" smtClean="0"/>
              <a:t> – это электромагнитные волны, способные вызвать у человека зрительные ощущения.</a:t>
            </a:r>
          </a:p>
          <a:p>
            <a:pPr>
              <a:buNone/>
            </a:pPr>
            <a:r>
              <a:rPr lang="ru-RU" sz="3200" dirty="0" smtClean="0"/>
              <a:t>Скорость света равна 300000 км/с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Дания: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РЁМЕР ОЛЕ КРИСТЕНСЕН</a:t>
            </a:r>
            <a:b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1644 - 1710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latin typeface="Bookman Old Style" pitchFamily="18" charset="0"/>
              </a:rPr>
              <a:t>1676 г.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b="1" i="1" dirty="0" smtClean="0">
                <a:latin typeface="Bookman Old Style" pitchFamily="18" charset="0"/>
              </a:rPr>
              <a:t>«Астрономический метод измерения скорости света»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72074"/>
            <a:ext cx="342902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Вывод: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333FF"/>
                </a:solidFill>
                <a:latin typeface="Bookman Old Style" pitchFamily="18" charset="0"/>
              </a:rPr>
              <a:t>Скорость света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333FF"/>
                </a:solidFill>
                <a:latin typeface="Bookman Old Style" pitchFamily="18" charset="0"/>
              </a:rPr>
              <a:t>        С = 300000 км/с                        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333FF"/>
                </a:solidFill>
                <a:latin typeface="Bookman Old Style" pitchFamily="18" charset="0"/>
              </a:rPr>
              <a:t>       (С = 215000 км/с)</a:t>
            </a:r>
            <a:endParaRPr lang="ru-RU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http://de.academic.ru/pictures/dewiki/79/Ole_R%C3%B8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1684670" cy="1928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9220" name="Picture 4" descr="http://www.fizika9kl.pm298.ru/Image/ri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5" y="2928934"/>
            <a:ext cx="5064826" cy="26432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Смена фаз Луны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aldebaran.cz/animace/Moon_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3143252" cy="3143252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6/90/568/90568939_4380194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928802"/>
            <a:ext cx="5099890" cy="46757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 прямолинейного распространения света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aphorism-citation.ru/Foto/evkl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02" y="2285992"/>
            <a:ext cx="1662608" cy="226010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857224" y="1785926"/>
            <a:ext cx="7067576" cy="46880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 descr="http://rpp.nashaucheba.ru/pars_docs/refs/160/159466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1" y="1643050"/>
            <a:ext cx="6500858" cy="478634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601</TotalTime>
  <Words>453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МКОУ «Табулгинская средняя общеобразовательная школа им. П.Д.Слюсарева» Чистоозерного  района  Новосибирской  области</vt:lpstr>
      <vt:lpstr>Эпиграф</vt:lpstr>
      <vt:lpstr>Слайд 3</vt:lpstr>
      <vt:lpstr>Источники света</vt:lpstr>
      <vt:lpstr>Слайд 5</vt:lpstr>
      <vt:lpstr>Природа света</vt:lpstr>
      <vt:lpstr>Дания: РЁМЕР ОЛЕ КРИСТЕНСЕН  1644 - 1710</vt:lpstr>
      <vt:lpstr>Смена фаз Луны</vt:lpstr>
      <vt:lpstr>Закон прямолинейного распространения света</vt:lpstr>
      <vt:lpstr>Образование тени и полутени</vt:lpstr>
      <vt:lpstr>Образование солнечных и лунных затмений</vt:lpstr>
      <vt:lpstr>Подумайте и дайте ответ!</vt:lpstr>
      <vt:lpstr>Первичная проверка знаний</vt:lpstr>
      <vt:lpstr>Итоги</vt:lpstr>
      <vt:lpstr>Спасибо за урок!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 образовательное учреждение «Табулгинская средняя общеобразовательная школа имени П.Д.Слюсарева»</dc:title>
  <dc:creator>Admin</dc:creator>
  <cp:lastModifiedBy>user</cp:lastModifiedBy>
  <cp:revision>99</cp:revision>
  <dcterms:created xsi:type="dcterms:W3CDTF">2014-01-13T15:57:58Z</dcterms:created>
  <dcterms:modified xsi:type="dcterms:W3CDTF">2016-05-29T14:42:47Z</dcterms:modified>
</cp:coreProperties>
</file>