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5"/>
  </p:notesMasterIdLst>
  <p:sldIdLst>
    <p:sldId id="256" r:id="rId3"/>
    <p:sldId id="257" r:id="rId4"/>
    <p:sldId id="294" r:id="rId5"/>
    <p:sldId id="259" r:id="rId6"/>
    <p:sldId id="274" r:id="rId7"/>
    <p:sldId id="293" r:id="rId8"/>
    <p:sldId id="283" r:id="rId9"/>
    <p:sldId id="280" r:id="rId10"/>
    <p:sldId id="269" r:id="rId11"/>
    <p:sldId id="296" r:id="rId12"/>
    <p:sldId id="297" r:id="rId13"/>
    <p:sldId id="298" r:id="rId14"/>
  </p:sldIdLst>
  <p:sldSz cx="9144000" cy="6858000" type="screen4x3"/>
  <p:notesSz cx="6886575" cy="100187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SimSun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SimSun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86575" cy="100187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762000"/>
            <a:ext cx="0" cy="25060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8975" y="4759325"/>
            <a:ext cx="5503863" cy="45037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75246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62000"/>
            <a:ext cx="5008563" cy="37576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8975" y="4759325"/>
            <a:ext cx="5505450" cy="4506913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815-5621-40F9-8C73-E33249BBD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E5416-6B4A-41FF-A5DC-7F431EC0D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4638" y="277813"/>
            <a:ext cx="2055812" cy="5846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5038" cy="5846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D1965-FE72-43F5-A4E4-0DBD98E84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265D2-8EAC-4862-9643-AEEABF9EE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F2B10-20D9-43D9-BD16-ECE160210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2C95-FFCC-48D3-ABD7-5EFA7F84D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8E3CF-5C2D-470A-A905-F217DFF7F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B48F2-7330-49E3-9664-63608485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8CDD5-AE2E-4EE8-B0FA-E5CA97E31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C65B-4AF5-4624-9CC2-4DF029A135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0163A-19AF-4659-9FDB-3E93E62CF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16F6A-C1BE-41D1-AED3-3BBCFE71D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1D75E-17CE-49CD-9600-538D174D5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29E15-D835-4DDB-9640-DDA798A89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0632-D2B3-41ED-9B7E-87B604A2F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41737-4122-4651-9C4D-32F58999A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D1E4-FF95-4D15-87BA-A32EA1102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0A1AB-B9BF-4C51-B36E-FEC00C8F2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70EC0-C1B7-48B8-B0BA-21F3A9F97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40F9F-12D7-47EA-A956-84F0498EA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8FE2-3574-4CE1-AE58-3147E3D2C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5DFAF-12AE-448A-9BD8-E08FDEFAD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3250" cy="137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B43A50-1CEC-495D-82E2-34309B099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w 1000"/>
              <a:gd name="T7" fmla="*/ 0 h 1000"/>
              <a:gd name="T8" fmla="*/ 1000 w 1000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0"/>
            <a:ext cx="7616825" cy="1746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457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243638"/>
            <a:ext cx="2894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2050"/>
            <a:ext cx="212725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000000"/>
                </a:solidFill>
                <a:latin typeface="+mj-lt"/>
              </a:defRPr>
            </a:lvl1pPr>
          </a:lstStyle>
          <a:p>
            <a:pPr>
              <a:defRPr/>
            </a:pPr>
            <a:fld id="{EB3ACFC2-E318-479A-B415-5D82546DF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Freeform 5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w 1000"/>
              <a:gd name="T7" fmla="*/ 0 h 1000"/>
              <a:gd name="T8" fmla="*/ 1000 w 1000"/>
              <a:gd name="T9" fmla="*/ 100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T6" t="T7" r="T8" b="T9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981200" y="3962400"/>
            <a:ext cx="6511925" cy="1588"/>
          </a:xfrm>
          <a:prstGeom prst="line">
            <a:avLst/>
          </a:prstGeom>
          <a:noFill/>
          <a:ln w="19080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>
          <a:solidFill>
            <a:srgbClr val="006633"/>
          </a:solidFill>
          <a:latin typeface="Garamond" pitchFamily="16" charset="0"/>
          <a:ea typeface="SimSun" charset="-122"/>
        </a:defRPr>
      </a:lvl9pPr>
    </p:titleStyle>
    <p:bodyStyle>
      <a:lvl1pPr marL="342900" indent="-342900" algn="l" defTabSz="449263" rtl="0" eaLnBrk="0" fontAlgn="base" hangingPunct="0">
        <a:spcBef>
          <a:spcPts val="7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6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Relationship Id="rId9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7.jpeg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7.jpeg"/><Relationship Id="rId7" Type="http://schemas.openxmlformats.org/officeDocument/2006/relationships/image" Target="../media/image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2"/>
          <p:cNvSpPr>
            <a:spLocks noChangeArrowheads="1" noChangeShapeType="1" noTextEdit="1"/>
          </p:cNvSpPr>
          <p:nvPr/>
        </p:nvSpPr>
        <p:spPr bwMode="auto">
          <a:xfrm>
            <a:off x="439121" y="620688"/>
            <a:ext cx="8215370" cy="1785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0066CC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Impact"/>
            </a:endParaRPr>
          </a:p>
          <a:p>
            <a:pPr algn="ctr"/>
            <a:r>
              <a:rPr lang="ru-RU" sz="3600" kern="10" dirty="0" smtClean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NATIVE LAND CHARM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STAROSELYE</a:t>
            </a:r>
            <a:r>
              <a:rPr lang="ru-RU" sz="3600" kern="10" dirty="0" smtClean="0">
                <a:ln w="1908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C00000"/>
                </a:solidFill>
                <a:effectLst>
                  <a:outerShdw dist="17819" dir="2700000" algn="ctr" rotWithShape="0">
                    <a:srgbClr val="990000"/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kern="10" dirty="0">
              <a:ln w="19080">
                <a:solidFill>
                  <a:srgbClr val="99CCFF"/>
                </a:solidFill>
                <a:miter lim="800000"/>
                <a:headEnd/>
                <a:tailEnd/>
              </a:ln>
              <a:solidFill>
                <a:srgbClr val="C00000"/>
              </a:solidFill>
              <a:effectLst>
                <a:outerShdw dist="17819" dir="2700000" algn="ctr" rotWithShape="0">
                  <a:srgbClr val="99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5643570" y="1827575"/>
            <a:ext cx="3392926" cy="4711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Авторы</a:t>
            </a:r>
            <a:r>
              <a:rPr lang="ru-RU" sz="2000" u="sng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en-US" sz="2000" u="sng" dirty="0" smtClean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Курбанова Кристина Олеговна, ученица 9 класса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Атясова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Тамара Игоревна,         ученица 8 класса</a:t>
            </a:r>
            <a:endParaRPr lang="ru-RU" sz="2000" dirty="0">
              <a:solidFill>
                <a:schemeClr val="tx1"/>
              </a:solidFill>
              <a:latin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Руководитель</a:t>
            </a:r>
            <a:r>
              <a:rPr lang="en-US" sz="2000" b="1" u="sng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endParaRPr lang="ru-RU" sz="2000" b="1" u="sng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Жаворонкина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Ирина Владимировна, учитель английского языка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квалификационной	категории МКОУ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Старосельская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ОШ»</a:t>
            </a:r>
            <a:endParaRPr lang="en-US" sz="2000" dirty="0" smtClean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dirty="0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725" y="285728"/>
            <a:ext cx="1669434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159" y="285728"/>
            <a:ext cx="1629107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3433" y="313138"/>
            <a:ext cx="1651626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9935" y="313138"/>
            <a:ext cx="158578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3313"/>
            <a:ext cx="1458997" cy="1728350"/>
          </a:xfrm>
          <a:prstGeom prst="rect">
            <a:avLst/>
          </a:prstGeom>
        </p:spPr>
      </p:pic>
      <p:pic>
        <p:nvPicPr>
          <p:cNvPr id="1027" name="Picture 3" descr="C:\Users\Света\Desktop\image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73306" y="3884227"/>
            <a:ext cx="1155560" cy="16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65017" y="3077030"/>
            <a:ext cx="3521725" cy="2642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7" descr="C:\Users\Reytargo\Pictures\Рисунок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342" y="3542100"/>
            <a:ext cx="281781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9364" r="8134" b="12903"/>
          <a:stretch/>
        </p:blipFill>
        <p:spPr bwMode="auto">
          <a:xfrm>
            <a:off x="-85222" y="4398407"/>
            <a:ext cx="1771494" cy="132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image (11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964663" y="346559"/>
            <a:ext cx="1878261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51951" y="6122678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с.Староселье</a:t>
            </a:r>
            <a:r>
              <a:rPr lang="ru-RU" dirty="0" smtClean="0">
                <a:solidFill>
                  <a:schemeClr val="tx1"/>
                </a:solidFill>
              </a:rPr>
              <a:t> (Волгоградская область)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2016г.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-36746"/>
            <a:ext cx="802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Презентация, посвященная </a:t>
            </a:r>
            <a:r>
              <a:rPr lang="ru-RU" dirty="0" smtClean="0">
                <a:solidFill>
                  <a:schemeClr val="tx1"/>
                </a:solidFill>
              </a:rPr>
              <a:t>истории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Волгоградской области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B539B7-E066-4E51-805D-16AB8D7951A8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8057" y="332656"/>
            <a:ext cx="2179289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95536" y="476672"/>
            <a:ext cx="6301062" cy="452649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My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native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 is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small and quiet place. You can find nothing unusual or unique here. But our river Medveditsa is unforgettable! It attracts many people from all parts of our big country. People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invited to spend their weekends and holidays on the beaches of the river. They swim, dive, and play volleyball. Everybody enjoys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picturesque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nature and clear water. Medveditsa is real paradise in summer.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67544" y="224644"/>
            <a:ext cx="3624458" cy="2160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Stop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7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. Our river.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7" name="Picture 3" descr="C:\Users\Света\Desktop\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7702" y="3719384"/>
            <a:ext cx="1155560" cy="16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7" descr="C:\Users\Reytargo\Pictures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903" y="3455988"/>
            <a:ext cx="281781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old.prosv.ru/Attachment.aspx?Id=2521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0" r="-256"/>
          <a:stretch/>
        </p:blipFill>
        <p:spPr bwMode="auto">
          <a:xfrm>
            <a:off x="6868299" y="2015988"/>
            <a:ext cx="217904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whatsonxiamen.com/news_images/Russian-brown-bear5_d499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944" y="4555169"/>
            <a:ext cx="1539469" cy="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vetert.cespama.ru/reports/225-anomalnye-mesta/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15" y="4045906"/>
            <a:ext cx="2857500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sto100.narod.ru/medved_06/079m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0432"/>
            <a:ext cx="270105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396556" y="548680"/>
            <a:ext cx="6335684" cy="3384376"/>
          </a:xfrm>
          <a:prstGeom prst="wedgeRoundRectCallout">
            <a:avLst>
              <a:gd name="adj1" fmla="val 63728"/>
              <a:gd name="adj2" fmla="val 65284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6663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1920x1280/305023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86" y="285750"/>
            <a:ext cx="5650098" cy="579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54068A-BBCD-4463-B124-FCCE2E4DDE34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0563" y="4286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9" y="3440300"/>
            <a:ext cx="1458997" cy="1728350"/>
          </a:xfrm>
          <a:prstGeom prst="rect">
            <a:avLst/>
          </a:prstGeom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929066" y="794625"/>
            <a:ext cx="3346451" cy="2061980"/>
          </a:xfrm>
          <a:prstGeom prst="wedgeEllipseCallout">
            <a:avLst>
              <a:gd name="adj1" fmla="val -40095"/>
              <a:gd name="adj2" fmla="val 915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can`t imagine our life without our  Staroselye.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" name="Picture 3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7461" r="8134" b="12903"/>
          <a:stretch/>
        </p:blipFill>
        <p:spPr bwMode="auto">
          <a:xfrm>
            <a:off x="107504" y="4571836"/>
            <a:ext cx="1963738" cy="15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 descr="C:\Users\Света\Desktop\imag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42184" y="3717032"/>
            <a:ext cx="1367007" cy="1984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7" descr="C:\Users\Reytargo\Pictures\Рисуно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356992"/>
            <a:ext cx="2817812" cy="300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5275038" y="797957"/>
            <a:ext cx="3346451" cy="2061980"/>
          </a:xfrm>
          <a:prstGeom prst="wedgeEllipseCallout">
            <a:avLst>
              <a:gd name="adj1" fmla="val 36491"/>
              <a:gd name="adj2" fmla="val 897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like our village!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489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pt4web.ru/images/581/23702/31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3456"/>
            <a:ext cx="7056784" cy="528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9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D54068A-BBCD-4463-B124-FCCE2E4DDE34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Прямоугольник 5"/>
          <p:cNvSpPr>
            <a:spLocks noChangeArrowheads="1"/>
          </p:cNvSpPr>
          <p:nvPr/>
        </p:nvSpPr>
        <p:spPr bwMode="auto">
          <a:xfrm>
            <a:off x="395537" y="172245"/>
            <a:ext cx="4464496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am happy to welcome you on behalf of the citizens of  the Volgograd Region and me personally.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Russia is my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motherland.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capital of Russia is Moscow. Unfortunately when foreign people think of Russia they usually only think of Moscow. But Russia is a great country.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our country has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its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own history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 development which is connected with the history of Russia. I’d like to tell you about my native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Staroseley,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history of which started in the middle of the XIX century.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00563" y="42862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 l="36324" t="27425" r="29482" b="33067"/>
          <a:stretch>
            <a:fillRect/>
          </a:stretch>
        </p:blipFill>
        <p:spPr bwMode="auto">
          <a:xfrm>
            <a:off x="4932040" y="368877"/>
            <a:ext cx="3890491" cy="5700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1458997" cy="172835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653" y="4629590"/>
            <a:ext cx="1651627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5382926" y="285750"/>
            <a:ext cx="3439606" cy="2061980"/>
          </a:xfrm>
          <a:prstGeom prst="wedgeEllipseCallout">
            <a:avLst>
              <a:gd name="adj1" fmla="val -47792"/>
              <a:gd name="adj2" fmla="val 1065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I’d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 to tell you about my native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place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village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Staroseley,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history of which started in the middle of the XIX century. 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729" y="3203015"/>
            <a:ext cx="1624551" cy="1284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7461" r="8134" b="12903"/>
          <a:stretch/>
        </p:blipFill>
        <p:spPr bwMode="auto">
          <a:xfrm>
            <a:off x="3779912" y="4717279"/>
            <a:ext cx="1963738" cy="15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44512" y="3196302"/>
            <a:ext cx="1506753" cy="1297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волго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44512" y="4629590"/>
            <a:ext cx="1506753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7" y="523469"/>
            <a:ext cx="8135486" cy="5811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27209" y="548098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4700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0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3848" y="324009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270892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67944" y="23534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1880" y="14127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87924" y="69269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81081" y="5331455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00390" y="4046082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36035" y="3085749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3988" y="2539020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93932" y="1988140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29253" y="1232169"/>
            <a:ext cx="845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5 </a:t>
            </a:r>
            <a:r>
              <a:rPr lang="en-US" dirty="0" smtClean="0">
                <a:solidFill>
                  <a:schemeClr val="tx1"/>
                </a:solidFill>
              </a:rPr>
              <a:t>min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428625" y="778201"/>
            <a:ext cx="8099425" cy="3480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village Staroseley is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situated in 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Volgograd Region.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located on the picturesque hill, surrounded by thick forests and deep rivers. Peasants from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other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regions of the Central Russia moved here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because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were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lot of free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lands. They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ran away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their landowners. Free peasants cut forest 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cultivated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fields,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built separated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farms.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hunted animals and fished, grew corn, potato.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small village differs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tens of other quiet provincial places of Russia. It cannot boast any unusual sights or exotic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landscapes.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Everything here is simple and quiet. We enjoy magnificent nature, fresh air and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clear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people are kind, relaxed, friendly, careful. Many remarkable people were born in our village, and we are proud of them.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1617164-C100-4F85-A770-DACDB4D8ABE2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120489"/>
            <a:ext cx="1714512" cy="1125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6588" y="5195950"/>
            <a:ext cx="1728192" cy="829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142447"/>
            <a:ext cx="2000264" cy="1119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Света\Desktop\image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3908789"/>
            <a:ext cx="1155560" cy="16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7" descr="C:\Users\Reytargo\Pictures\Рисунок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555" y="3573016"/>
            <a:ext cx="281781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shalfey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06192" y="4190828"/>
            <a:ext cx="1440160" cy="1022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kovil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9552" y="4215427"/>
            <a:ext cx="1052128" cy="1025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volgo-ahtu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8458" y="5181367"/>
            <a:ext cx="2292856" cy="87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81323" y="332657"/>
            <a:ext cx="7416824" cy="4320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Stop 1.    The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history of Staroselye.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642910" y="1600200"/>
            <a:ext cx="3714776" cy="453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6550" algn="just">
              <a:lnSpc>
                <a:spcPct val="80000"/>
              </a:lnSpc>
              <a:spcBef>
                <a:spcPts val="500"/>
              </a:spcBef>
              <a:buClrTx/>
              <a:buSzPct val="6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500034" y="285729"/>
            <a:ext cx="5002427" cy="334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Stop 2.   The road to the Church.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" y="3284983"/>
            <a:ext cx="3623484" cy="2717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160" y="4287258"/>
            <a:ext cx="2529301" cy="1881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FA2FDB39-7508-4982-85F7-54F9B9329E27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0" y="868406"/>
            <a:ext cx="3222103" cy="24165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920" y="869034"/>
            <a:ext cx="2718048" cy="4077072"/>
          </a:xfrm>
          <a:prstGeom prst="rect">
            <a:avLst/>
          </a:prstGeom>
        </p:spPr>
      </p:pic>
      <p:sp>
        <p:nvSpPr>
          <p:cNvPr id="5" name="Скругленная прямоугольная выноска 4"/>
          <p:cNvSpPr/>
          <p:nvPr/>
        </p:nvSpPr>
        <p:spPr bwMode="auto">
          <a:xfrm>
            <a:off x="5436840" y="285564"/>
            <a:ext cx="3527567" cy="2351348"/>
          </a:xfrm>
          <a:prstGeom prst="wedgeRoundRectCallout">
            <a:avLst>
              <a:gd name="adj1" fmla="val 35330"/>
              <a:gd name="adj2" fmla="val 9573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This is our new church. A lot of people of our village helped in building. The priest Roman organized a play – ground for children near the church.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kumimoji="0" lang="ru-RU" sz="2000" b="0" i="0" u="none" strike="noStrike" cap="none" normalizeH="0" baseline="0" dirty="0" smtClean="0">
              <a:ln>
                <a:noFill/>
              </a:ln>
              <a:noFill/>
              <a:effectLst/>
              <a:latin typeface="Times New Roman" panose="02020603050405020304" pitchFamily="18" charset="0"/>
              <a:ea typeface="SimSun" charset="-122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4"/>
          <a:stretch/>
        </p:blipFill>
        <p:spPr>
          <a:xfrm>
            <a:off x="7680139" y="3429000"/>
            <a:ext cx="1284268" cy="1419529"/>
          </a:xfrm>
          <a:prstGeom prst="rect">
            <a:avLst/>
          </a:prstGeom>
        </p:spPr>
      </p:pic>
      <p:pic>
        <p:nvPicPr>
          <p:cNvPr id="14" name="Picture 3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8744" r="8134" b="12903"/>
          <a:stretch/>
        </p:blipFill>
        <p:spPr bwMode="auto">
          <a:xfrm>
            <a:off x="7452320" y="4287258"/>
            <a:ext cx="1963738" cy="14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nikolaypopov.prihod.ru/users/43/1343/logod67d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1" y="3068960"/>
            <a:ext cx="1942026" cy="258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корочка Абраменко Ирина Владимировна 001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5398" y="715749"/>
            <a:ext cx="3041058" cy="380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1764" y="3999542"/>
            <a:ext cx="1785950" cy="207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4513" y="2807777"/>
            <a:ext cx="4983928" cy="3320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3675" y="3695026"/>
            <a:ext cx="3004000" cy="2426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3751.JPG"/>
          <p:cNvPicPr>
            <a:picLocks noChangeAspect="1"/>
          </p:cNvPicPr>
          <p:nvPr/>
        </p:nvPicPr>
        <p:blipFill>
          <a:blip r:embed="rId6" cstate="print"/>
          <a:srcRect l="14062" r="10937"/>
          <a:stretch>
            <a:fillRect/>
          </a:stretch>
        </p:blipFill>
        <p:spPr>
          <a:xfrm>
            <a:off x="5236747" y="4006998"/>
            <a:ext cx="2071692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60775" y="838885"/>
            <a:ext cx="5041142" cy="18089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t"/>
          <a:lstStyle/>
          <a:p>
            <a:pPr marL="341313" indent="-336550" algn="just">
              <a:spcBef>
                <a:spcPts val="425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The Monument to heroes of the great Patriotic War is in the center of the village. On the 9-th of May on Victory Day citizens of Staroseley come to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honour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 memory of the soldiers, who didn’t come from the war.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891438" y="286695"/>
            <a:ext cx="7497495" cy="368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14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Stop 3.  It is necessary not dead,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 must live.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96" y="2770957"/>
            <a:ext cx="1224136" cy="1450130"/>
          </a:xfrm>
          <a:prstGeom prst="rect">
            <a:avLst/>
          </a:prstGeom>
        </p:spPr>
      </p:pic>
      <p:pic>
        <p:nvPicPr>
          <p:cNvPr id="17" name="Picture 3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8744" r="8134" b="12903"/>
          <a:stretch/>
        </p:blipFill>
        <p:spPr bwMode="auto">
          <a:xfrm>
            <a:off x="360775" y="3666787"/>
            <a:ext cx="1963738" cy="14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534608" y="713172"/>
            <a:ext cx="5041142" cy="2097023"/>
          </a:xfrm>
          <a:prstGeom prst="wedgeRoundRectCallou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479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WordArt 2"/>
          <p:cNvSpPr>
            <a:spLocks noChangeArrowheads="1" noChangeShapeType="1" noTextEdit="1"/>
          </p:cNvSpPr>
          <p:nvPr/>
        </p:nvSpPr>
        <p:spPr bwMode="auto">
          <a:xfrm>
            <a:off x="755577" y="306773"/>
            <a:ext cx="5688632" cy="38592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Stop 4. My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favourite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school.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89CF1326-4FE0-41C1-9D29-313DFA74486E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756" y="735615"/>
            <a:ext cx="2672378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24900" y="705389"/>
            <a:ext cx="2298287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619672" y="2607918"/>
            <a:ext cx="734481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Most schools in our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region are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comprehensive.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There are about 100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pupils and about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teachers in our school.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classrooms are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 the ground floor. They look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cosy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The walls are decorated with pictures and there are nice curtains on the large windows. I think, children feel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comfortably here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beginning of the corridor, on 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left there are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gym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the library. On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right there are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computer class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other classes,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too.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It's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pity we have no Assembly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Hall. 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 is rather well equipped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Our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classes start at half past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eight.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pupils live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not far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from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school. We study at school from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Monday till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Friday, so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 have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two days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off.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713479"/>
            <a:ext cx="2578378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8" y="3284984"/>
            <a:ext cx="1458997" cy="1728350"/>
          </a:xfrm>
          <a:prstGeom prst="rect">
            <a:avLst/>
          </a:prstGeom>
        </p:spPr>
      </p:pic>
      <p:pic>
        <p:nvPicPr>
          <p:cNvPr id="12" name="Picture 3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8744" r="8134" b="12903"/>
          <a:stretch/>
        </p:blipFill>
        <p:spPr bwMode="auto">
          <a:xfrm>
            <a:off x="-80559" y="4444037"/>
            <a:ext cx="1963738" cy="14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59315" y="744440"/>
            <a:ext cx="4839605" cy="2067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36550">
              <a:lnSpc>
                <a:spcPct val="80000"/>
              </a:lnSpc>
              <a:spcBef>
                <a:spcPts val="425"/>
              </a:spcBef>
              <a:buClrTx/>
              <a:buSzPct val="6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36550" algn="just">
              <a:lnSpc>
                <a:spcPct val="80000"/>
              </a:lnSpc>
              <a:spcBef>
                <a:spcPts val="425"/>
              </a:spcBef>
              <a:buClrTx/>
              <a:buSzPct val="6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		The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people of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our village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 very hospitable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kind, friendly.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hey are 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always glad to meet the guests. We have many interesting traditions, such as: Festivals of folk and children`s song, we celebrate the Day of the Village, Farewell Winter Festival and the Day of old people. 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1964" y="3182738"/>
            <a:ext cx="3716769" cy="289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4" name="WordArt 3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5760640" cy="405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Stop 5. Our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traditions.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05738F8-C0FD-49AA-903E-7004D93482EE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3053" y="3219803"/>
            <a:ext cx="3485051" cy="285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74" y="2904321"/>
            <a:ext cx="1386989" cy="1643048"/>
          </a:xfrm>
          <a:prstGeom prst="rect">
            <a:avLst/>
          </a:prstGeom>
        </p:spPr>
      </p:pic>
      <p:pic>
        <p:nvPicPr>
          <p:cNvPr id="11" name="Picture 3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4" t="28744" r="8134" b="12903"/>
          <a:stretch/>
        </p:blipFill>
        <p:spPr bwMode="auto">
          <a:xfrm>
            <a:off x="59315" y="4022831"/>
            <a:ext cx="1963738" cy="148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288375" y="816089"/>
            <a:ext cx="4734202" cy="2088232"/>
          </a:xfrm>
          <a:prstGeom prst="wedgeRoundRectCallou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noFill/>
              <a:effectLst/>
              <a:latin typeface="Arial" charset="0"/>
              <a:ea typeface="SimSun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322" y="836241"/>
            <a:ext cx="3676606" cy="2444552"/>
          </a:xfrm>
          <a:prstGeom prst="rect">
            <a:avLst/>
          </a:prstGeom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 rotWithShape="1">
          <a:blip r:embed="rId8" cstate="print"/>
          <a:srcRect t="22756"/>
          <a:stretch/>
        </p:blipFill>
        <p:spPr bwMode="auto">
          <a:xfrm>
            <a:off x="4007906" y="3219803"/>
            <a:ext cx="3000396" cy="176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91614" y="4631440"/>
            <a:ext cx="1895097" cy="142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6553200" y="6243638"/>
            <a:ext cx="21320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E9B539B7-E066-4E51-805D-16AB8D7951A8}" type="slidenum">
              <a:rPr lang="en-US">
                <a:solidFill>
                  <a:srgbClr val="000000"/>
                </a:solidFill>
              </a:rPr>
              <a:pPr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871" y="383418"/>
            <a:ext cx="3303602" cy="225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369918" y="836713"/>
            <a:ext cx="3802961" cy="25259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live on a very beautiful planet – on the Earth. Our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 has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rich resources: the bright blue of the sky, fresh, crystal-clear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water, the rich green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fields,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wild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flowers,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picturesque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views. We take care of our nature.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6" charset="0"/>
              </a:rPr>
              <a:t>                                                                                         </a:t>
            </a:r>
          </a:p>
        </p:txBody>
      </p:sp>
      <p:sp>
        <p:nvSpPr>
          <p:cNvPr id="10" name="WordArt 3"/>
          <p:cNvSpPr>
            <a:spLocks noChangeArrowheads="1" noChangeShapeType="1" noTextEdit="1"/>
          </p:cNvSpPr>
          <p:nvPr/>
        </p:nvSpPr>
        <p:spPr bwMode="auto">
          <a:xfrm>
            <a:off x="467544" y="332656"/>
            <a:ext cx="4680520" cy="2880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Arial"/>
                <a:cs typeface="Arial"/>
              </a:rPr>
              <a:t>Stop 6. Our nature.</a:t>
            </a:r>
            <a:endParaRPr lang="ru-RU" sz="3600" b="1" kern="10" dirty="0">
              <a:ln w="9525">
                <a:round/>
                <a:headEnd/>
                <a:tailEnd/>
              </a:ln>
              <a:solidFill>
                <a:srgbClr val="0070C0"/>
              </a:solidFill>
              <a:latin typeface="Arial"/>
              <a:cs typeface="Arial"/>
            </a:endParaRPr>
          </a:p>
        </p:txBody>
      </p:sp>
      <p:pic>
        <p:nvPicPr>
          <p:cNvPr id="7" name="Picture 3" descr="C:\Users\Света\Desktop\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056" y="3897030"/>
            <a:ext cx="1155560" cy="167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ая прямоугольная выноска 1"/>
          <p:cNvSpPr/>
          <p:nvPr/>
        </p:nvSpPr>
        <p:spPr bwMode="auto">
          <a:xfrm>
            <a:off x="396558" y="836713"/>
            <a:ext cx="3812300" cy="2664295"/>
          </a:xfrm>
          <a:prstGeom prst="wedgeRoundRectCallout">
            <a:avLst>
              <a:gd name="adj1" fmla="val 34022"/>
              <a:gd name="adj2" fmla="val 67091"/>
              <a:gd name="adj3" fmla="val 16667"/>
            </a:avLst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SimSun" charset="-122"/>
            </a:endParaRPr>
          </a:p>
        </p:txBody>
      </p:sp>
      <p:pic>
        <p:nvPicPr>
          <p:cNvPr id="6" name="Picture 27" descr="C:\Users\Reytargo\Pictures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73016"/>
            <a:ext cx="2817812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870" y="3329988"/>
            <a:ext cx="3396377" cy="25472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76872"/>
            <a:ext cx="2808312" cy="2106234"/>
          </a:xfrm>
          <a:prstGeom prst="rect">
            <a:avLst/>
          </a:prstGeom>
        </p:spPr>
      </p:pic>
      <p:pic>
        <p:nvPicPr>
          <p:cNvPr id="1026" name="Picture 2" descr="http://ones.sytes.net/wp-content/uploads/9f8137d253/12/16/a0c66aa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71" y="3897030"/>
            <a:ext cx="3008616" cy="19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Garamond"/>
        <a:ea typeface="SimSun"/>
        <a:cs typeface=""/>
      </a:majorFont>
      <a:minorFont>
        <a:latin typeface="Arial"/>
        <a:ea typeface="SimSun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SimSun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2149</TotalTime>
  <Words>556</Words>
  <Application>Microsoft Office PowerPoint</Application>
  <PresentationFormat>Экран (4:3)</PresentationFormat>
  <Paragraphs>61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андрей</cp:lastModifiedBy>
  <cp:revision>103</cp:revision>
  <cp:lastPrinted>2016-02-23T18:19:14Z</cp:lastPrinted>
  <dcterms:created xsi:type="dcterms:W3CDTF">2012-11-26T14:26:20Z</dcterms:created>
  <dcterms:modified xsi:type="dcterms:W3CDTF">2016-05-30T16:02:18Z</dcterms:modified>
</cp:coreProperties>
</file>