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652-A3EB-4FA7-BDC6-FC030C1471F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1AA-40A5-4BCA-A668-F47E1B47C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652-A3EB-4FA7-BDC6-FC030C1471F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1AA-40A5-4BCA-A668-F47E1B47C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652-A3EB-4FA7-BDC6-FC030C1471F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1AA-40A5-4BCA-A668-F47E1B47C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652-A3EB-4FA7-BDC6-FC030C1471F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1AA-40A5-4BCA-A668-F47E1B47C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652-A3EB-4FA7-BDC6-FC030C1471F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1AA-40A5-4BCA-A668-F47E1B47C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652-A3EB-4FA7-BDC6-FC030C1471F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1AA-40A5-4BCA-A668-F47E1B47C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652-A3EB-4FA7-BDC6-FC030C1471F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1AA-40A5-4BCA-A668-F47E1B47C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652-A3EB-4FA7-BDC6-FC030C1471F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1AA-40A5-4BCA-A668-F47E1B47C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652-A3EB-4FA7-BDC6-FC030C1471F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1AA-40A5-4BCA-A668-F47E1B47C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652-A3EB-4FA7-BDC6-FC030C1471F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1AA-40A5-4BCA-A668-F47E1B47C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652-A3EB-4FA7-BDC6-FC030C1471F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A1AA-40A5-4BCA-A668-F47E1B47C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1F652-A3EB-4FA7-BDC6-FC030C1471F6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A1AA-40A5-4BCA-A668-F47E1B47C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Творчество Кузьмы Сергеевича Петрова - Водкина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                                                  Трифонова Людмила Петровна,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учитель ИЗО, МХК,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высшей квалификационной категории,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МБОУ </a:t>
            </a:r>
            <a:r>
              <a:rPr lang="ru-RU" sz="1800" dirty="0" err="1" smtClean="0"/>
              <a:t>Арефинская</a:t>
            </a:r>
            <a:r>
              <a:rPr lang="ru-RU" sz="1800" dirty="0" smtClean="0"/>
              <a:t> СОШ,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Нижегородская область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Составлена на основании УМК  Г.И. Даниловой «Мировая художественная культура»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_tex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2832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Скрипка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723px-Петров-Водкин_-_Скрипка_(19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071546"/>
            <a:ext cx="6715172" cy="55634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_tex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2945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Полдень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800px-Петров-Водкин_-_Полдень_(19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357298"/>
            <a:ext cx="7269821" cy="50616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_tex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2517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Яблоки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800px-Петров-Водкин_-_Яблоки_(19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7874044" cy="50492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_tex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Дочь рыбака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Fisherman's_daughter_(Petrov-Vodk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299960"/>
            <a:ext cx="7500990" cy="53913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_tex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4210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Театр.Драма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Teatr_drama_(Petrov-Vodk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142984"/>
            <a:ext cx="762000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_tex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605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Смерть комиссара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Death_of_a_Comissary_(Petrov-Vodk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285860"/>
            <a:ext cx="6236698" cy="48833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ИСТОЧНИКИ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УМК  Г.И. Даниловой «Мировая художественная культура» 11 класс, Москва, Просвещение 2012год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rass_tex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86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Творчество Петрова-Водкина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6" name="Рисунок 5" descr="1919_Alarm_(Petrov-Vodk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34967">
            <a:off x="666279" y="3398444"/>
            <a:ext cx="2879535" cy="2809876"/>
          </a:xfrm>
          <a:prstGeom prst="rect">
            <a:avLst/>
          </a:prstGeom>
        </p:spPr>
      </p:pic>
      <p:pic>
        <p:nvPicPr>
          <p:cNvPr id="7" name="Рисунок 6" descr="Theatre_Farce_(Petrov-Vodkin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4393">
            <a:off x="4432105" y="2885967"/>
            <a:ext cx="3738562" cy="26870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_tex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7559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Купание красного коня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682px-Bathing_of_a_Red_Horse_(Petrov-Vodk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152525"/>
            <a:ext cx="6496050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_tex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6872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Играющие мальчики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767px-Петров-Водкин_-_Мальчики_(19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714488"/>
            <a:ext cx="5851858" cy="4570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_tex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2803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Селёдка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Herring_(Petrov-Vodk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428736"/>
            <a:ext cx="7620000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_tex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6599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Портрет В.И.Ленина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653px-Lenin_(Petrov-Vodk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428736"/>
            <a:ext cx="5429288" cy="49886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_tex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Богоматерь Умиление злых сердец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658px-Петров-Водкин_-_Богоматерь_Умиление_злых_сердец_(1914-19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285992"/>
            <a:ext cx="4622268" cy="42148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_tex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6423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Черёмуха в стакане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495px-Петров-Водкин_-_Черёмуха_в_стакане_(193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571612"/>
            <a:ext cx="3800495" cy="45989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_tex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6957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Утренний натюрморт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798px-Петров-Водкин_-_Утренний_натюрморт_(19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714488"/>
            <a:ext cx="6092190" cy="45805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87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Творчество Кузьмы Сергеевича Петрова - Водкина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ИСТОЧНИКИ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</cp:revision>
  <dcterms:created xsi:type="dcterms:W3CDTF">2010-12-22T19:19:35Z</dcterms:created>
  <dcterms:modified xsi:type="dcterms:W3CDTF">2016-05-30T06:55:16Z</dcterms:modified>
</cp:coreProperties>
</file>