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56" r:id="rId4"/>
    <p:sldId id="257" r:id="rId5"/>
    <p:sldId id="260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5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4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3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9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3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7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1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0D6D-0DCB-4ECB-8A5A-2BEEB7469354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632-834F-464A-8DD6-6601BF23E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3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B%D0%B0%D0%B2%D1%8F%D0%BD%D1%81%D0%BA%D0%B8%D0%B5_%D0%BD%D0%B0%D0%B7%D0%B2%D0%B0%D0%BD%D0%B8%D1%8F_%D0%BC%D0%B5%D1%81%D1%8F%D1%86%D0%B5%D0%B2" TargetMode="External"/><Relationship Id="rId2" Type="http://schemas.openxmlformats.org/officeDocument/2006/relationships/hyperlink" Target="http://adonay-forum.com/shkatulka_s_sekretami_-_sovetyi_babushek_i_dedushek/primetyi_znachenie_mesyatsev_kalendar/5/?wap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lfavit-online.in.ua/mesyatsy-goda-na-ukrainskom.html" TargetMode="External"/><Relationship Id="rId4" Type="http://schemas.openxmlformats.org/officeDocument/2006/relationships/hyperlink" Target="http://yanlaros.livejournal.com/12716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183" y="1388911"/>
            <a:ext cx="8108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Урок развития речи в 6 классе.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Изложение на тему: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«Старинные названия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месяцев на Руси»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7214" y="3782017"/>
            <a:ext cx="5934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Руси в старину месяцы носили свои названия. Они были тесно связаны с природой и со всеми изменениями, которые происходят с ней в течение года.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667" y="53624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4349" y="5114787"/>
            <a:ext cx="33751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Русский язык. 6 </a:t>
            </a:r>
            <a:r>
              <a:rPr lang="ru-RU" sz="15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Ефимова Нина </a:t>
            </a:r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год.</a:t>
            </a:r>
            <a:endParaRPr lang="ru-RU" sz="15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4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369" y="1110342"/>
            <a:ext cx="74517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 урока: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Познакомить с названиями месяцев на Руси.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Показать связь русских и белорусских языков на примере названия месяцев года.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навыка правильного и последовательного изложения своих мыслей.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Отработать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навык учащихся в написании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изложения.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8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firestock.ru/wp-content/uploads/2014/12/dollarphotoclub_71829639-700x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34218"/>
            <a:ext cx="9143999" cy="370363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Январь 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Древней Руси назывался «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сечень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потому что уже в январе люди начинали готовиться к весенним полевым работам: вырубали, или «секли», деревья на участке леса, выбранном под будущую пашню. Срубленные деревья оставляли сохнуть на месте около месяца, поэтому февраль носил название «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или «сухой». Звали его также и «лютым» — ведь морозы в эту пору года на нашей земле стоят лютые.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578731"/>
            <a:ext cx="7440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sher.ru/images7/yarkie-kraski-vesny/big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60338"/>
            <a:ext cx="9143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марте подсохшие за февраль деревья сжигали на том месте, где они были срублены, и полученной золой удобряли землю: месяц март получил имя «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березозол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апреле наступала весна. Дремучие леса одевались густой зеленой листвой, бескрайние степи — сочной травой и яркими цветами. Славяне дали апрелю имя «цветень», а маю — «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травень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3" name="AutoShape 2" descr="Картинки по запросу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tgid.com/images/%D1%81%D0%BE%D0%BB%D0%BD%D0%B5%D1%87%D0%BD%D0%BE%D0%B5-%D0%BB%D0%B5%D1%82%D0%B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5442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 летний месяц — июнь — носил у наших предков название «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червень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что означало «красный», «прекрасный». А в некоторых местах июнь называли «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изок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— кузнечик. В конце июня кузнечики запевают свои первые песенки.</a:t>
            </a:r>
          </a:p>
          <a:p>
            <a:pPr algn="ctr"/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Второй месяц лета — июль — назывался «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липень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 В это время на Руси буйно цвели липы, и дикие пчелы собирали в густых лесах обильные запасы меда, которым так любили лакомиться наши предки.</a:t>
            </a:r>
          </a:p>
          <a:p>
            <a:pPr algn="ctr"/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августе наступала пора жатвы. Тяжелые колосья срезали серпами. Август так и именовался: «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жнивень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или «</a:t>
            </a:r>
            <a:r>
              <a:rPr lang="ru-RU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серпень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7768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daryutebe.ru/wp-content/uploads/2014/09/8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142794"/>
            <a:ext cx="9144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Убран богатый урожай. Наступает осень. Деревья одеваются в золотые или багряные уборы, травы на лугах желтеют и сохнут. Это месяц «</a:t>
            </a:r>
            <a:r>
              <a:rPr lang="ru-RU" sz="2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жовтень</a:t>
            </a: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или «желтый».</a:t>
            </a:r>
          </a:p>
          <a:p>
            <a:pPr algn="ctr"/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Октябрь — «листопад» или «</a:t>
            </a:r>
            <a:r>
              <a:rPr lang="ru-RU" sz="2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грязник</a:t>
            </a: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 Ноябрь — «</a:t>
            </a:r>
            <a:r>
              <a:rPr lang="ru-RU" sz="2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 Почему «</a:t>
            </a:r>
            <a:r>
              <a:rPr lang="ru-RU" sz="2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»? Потому что ударили уже первые морозы, но снегу еще мало, а на месте недавней грязи лежат замерзшие комья земли — «грудки».</a:t>
            </a:r>
          </a:p>
        </p:txBody>
      </p:sp>
    </p:spTree>
    <p:extLst>
      <p:ext uri="{BB962C8B-B14F-4D97-AF65-F5344CB8AC3E}">
        <p14:creationId xmlns:p14="http://schemas.microsoft.com/office/powerpoint/2010/main" val="29296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explorer.ru/load/Image/1113/pt_sinit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588" y="4408520"/>
            <a:ext cx="8602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Последний месяц года и первый месяц зимы — декабрь — носил, как ему и положено, название «студень» — студеный или «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снежень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— снежный.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Вот какие красивые, а главное, выразительные и точные имена были в старину на Руси у двенадцати братьев-месяцев.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35794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4225" y="515421"/>
            <a:ext cx="7014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Древнерусские названия месяцев до сих пор сохранились в украинском, белорусском и других славянских языках. 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730" y="2130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64488"/>
              </p:ext>
            </p:extLst>
          </p:nvPr>
        </p:nvGraphicFramePr>
        <p:xfrm>
          <a:off x="884965" y="1669097"/>
          <a:ext cx="7266720" cy="486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18"/>
                <a:gridCol w="1847728"/>
                <a:gridCol w="2181781"/>
                <a:gridCol w="2289293"/>
              </a:tblGrid>
              <a:tr h="3836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Украинский язык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Белорусский язык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6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Сичень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Студзень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8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Лютий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Люты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6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Березень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Сакавик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357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Квитень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Красавик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6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Травень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6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Червень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Червень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6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Липень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Липень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6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Серпень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Жн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47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Вересень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Верасень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50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Жовтень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Кастрычник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65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Листопад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Листапад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56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декабрь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Грудень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Снежань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2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319" y="643813"/>
            <a:ext cx="68113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ресурсы: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http://adonay-forum.com/shkatulka_s_sekretami_-_sovetyi_babushek_i_dedushek/primetyi_znachenie_mesyatsev_kalendar/5/?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wap2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://ru.wikipedia.org/wiki/%D0%A1%D0%BB%D0%B0%D0%B2%D1%8F%D0%BD%D1%81%D0%BA%D0%B8%D0%B5_%D0%BD%D0%B0%D0%B7%D0%B2%D0%B0%D0%BD%D0%B8%D1%8F_%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D0%BC%D0%B5%D1%81%D1%8F%D1%86%D0%B5%D0%B2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ctr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://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yanlaros.livejournal.com/127163.html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ctr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://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alfavit-online.in.ua/mesyatsy-goda-na-ukrainskom.html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463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583</Words>
  <Application>Microsoft Office PowerPoint</Application>
  <PresentationFormat>Экран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Январь в Древней Руси назывался «сечень», потому что уже в январе люди начинали готовиться к весенним полевым работам: вырубали, или «секли», деревья на участке леса, выбранном под будущую пашню. Срубленные деревья оставляли сохнуть на месте около месяца, поэтому февраль носил название «сухий» или «сухой». Звали его также и «лютым» — ведь морозы в эту пору года на нашей земле стоят лютые.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15</cp:revision>
  <dcterms:created xsi:type="dcterms:W3CDTF">2016-05-18T14:13:12Z</dcterms:created>
  <dcterms:modified xsi:type="dcterms:W3CDTF">2016-05-26T12:33:41Z</dcterms:modified>
</cp:coreProperties>
</file>