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na-svyazi.ru/index.php?act=Attach&amp;type=post&amp;id=1792732" TargetMode="External"/><Relationship Id="rId2" Type="http://schemas.openxmlformats.org/officeDocument/2006/relationships/hyperlink" Target="http://images.vector-images.com/21/civilsk_city_coa2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1"/>
          <a:stretch/>
        </p:blipFill>
        <p:spPr bwMode="auto">
          <a:xfrm flipH="1">
            <a:off x="2381" y="-11314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98774" y="116632"/>
            <a:ext cx="31683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We 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love </a:t>
            </a:r>
            <a:r>
              <a:rPr lang="en-US" sz="4400" b="1" spc="50" dirty="0" err="1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Tsivilsk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1907" y="3212976"/>
            <a:ext cx="4572000" cy="25545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Made by </a:t>
            </a:r>
          </a:p>
          <a:p>
            <a:pPr algn="r"/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Misha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Magazeev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 5v</a:t>
            </a:r>
          </a:p>
          <a:p>
            <a:pPr algn="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ogether with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Olga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Stepanova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 English Teacher</a:t>
            </a:r>
          </a:p>
          <a:p>
            <a:pPr algn="r"/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Tsivilsk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School #1</a:t>
            </a:r>
          </a:p>
          <a:p>
            <a:pPr algn="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Chuvash Republic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7190" y="5816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2016</a:t>
            </a: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4800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6689" y="2240290"/>
            <a:ext cx="3000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 Tour </a:t>
            </a:r>
          </a:p>
          <a:p>
            <a:pPr algn="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around the Town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Natasha\Desktop\18 асамат.jpg"/>
          <p:cNvPicPr>
            <a:picLocks noChangeAspect="1" noChangeArrowheads="1"/>
          </p:cNvPicPr>
          <p:nvPr/>
        </p:nvPicPr>
        <p:blipFill>
          <a:blip r:embed="rId2"/>
          <a:srcRect l="7990" t="4139" r="613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611231"/>
            <a:ext cx="807249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Azamat</a:t>
            </a:r>
            <a:r>
              <a:rPr lang="en-US" sz="28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Sports Center is the most popular with all the children and adults. Here we can have a great time doing different sports.</a:t>
            </a:r>
          </a:p>
          <a:p>
            <a:pPr algn="ctr"/>
            <a:r>
              <a:rPr lang="en-US" sz="28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I like swimming here very much. </a:t>
            </a:r>
            <a:endParaRPr lang="ru-RU" sz="2800" b="1" spc="50" dirty="0">
              <a:ln w="11430"/>
              <a:effectLst>
                <a:glow rad="228600">
                  <a:srgbClr val="00FF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tasha\Desktop\27 магнит.jpg"/>
          <p:cNvPicPr>
            <a:picLocks noChangeAspect="1" noChangeArrowheads="1"/>
          </p:cNvPicPr>
          <p:nvPr/>
        </p:nvPicPr>
        <p:blipFill>
          <a:blip r:embed="rId2"/>
          <a:srcRect t="5814"/>
          <a:stretch>
            <a:fillRect/>
          </a:stretch>
        </p:blipFill>
        <p:spPr bwMode="auto">
          <a:xfrm>
            <a:off x="285720" y="3357562"/>
            <a:ext cx="5080038" cy="3214710"/>
          </a:xfrm>
          <a:prstGeom prst="rect">
            <a:avLst/>
          </a:prstGeom>
          <a:noFill/>
        </p:spPr>
      </p:pic>
      <p:pic>
        <p:nvPicPr>
          <p:cNvPr id="10243" name="Picture 3" descr="C:\Users\Natasha\Desktop\23 магазин черемушки.jpg"/>
          <p:cNvPicPr>
            <a:picLocks noChangeAspect="1" noChangeArrowheads="1"/>
          </p:cNvPicPr>
          <p:nvPr/>
        </p:nvPicPr>
        <p:blipFill>
          <a:blip r:embed="rId3"/>
          <a:srcRect l="4797" t="4264"/>
          <a:stretch>
            <a:fillRect/>
          </a:stretch>
        </p:blipFill>
        <p:spPr bwMode="auto">
          <a:xfrm>
            <a:off x="4572000" y="214290"/>
            <a:ext cx="4252874" cy="32075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3" y="214290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If you have to buy some food, you can easily do shopping in my town. Modern shops offer you every kind of food and every kind of tasty things.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3571876"/>
            <a:ext cx="35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As for me , I like to do shopping in “</a:t>
            </a:r>
            <a:r>
              <a:rPr lang="en-US" sz="2400" b="1" spc="50" dirty="0" err="1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Cheryomushki</a:t>
            </a:r>
            <a:r>
              <a:rPr lang="en-US" sz="24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” and “</a:t>
            </a:r>
            <a:r>
              <a:rPr lang="en-US" sz="2400" b="1" spc="50" dirty="0" err="1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Magnit</a:t>
            </a:r>
            <a:r>
              <a:rPr lang="en-US" sz="24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”. They always are full of fresh food ,</a:t>
            </a:r>
          </a:p>
          <a:p>
            <a:pPr algn="r"/>
            <a:r>
              <a:rPr lang="en-US" sz="24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fresh fruit  and fresh  vegetables.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sha\Desktop\21 аптека.jpg"/>
          <p:cNvPicPr>
            <a:picLocks noChangeAspect="1" noChangeArrowheads="1"/>
          </p:cNvPicPr>
          <p:nvPr/>
        </p:nvPicPr>
        <p:blipFill>
          <a:blip r:embed="rId2"/>
          <a:srcRect l="13559" t="6383" r="6070"/>
          <a:stretch>
            <a:fillRect/>
          </a:stretch>
        </p:blipFill>
        <p:spPr bwMode="auto">
          <a:xfrm>
            <a:off x="-1" y="-48936"/>
            <a:ext cx="9144001" cy="69069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901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If you get ill, you can find every kind of medicine in  my town. Doctors in hospitals are kind and they take care about people with love. 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sha\Desktop\33 стройка.jpg"/>
          <p:cNvPicPr>
            <a:picLocks noChangeAspect="1" noChangeArrowheads="1"/>
          </p:cNvPicPr>
          <p:nvPr/>
        </p:nvPicPr>
        <p:blipFill>
          <a:blip r:embed="rId2"/>
          <a:srcRect r="11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01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Tsivilsk</a:t>
            </a:r>
            <a:r>
              <a:rPr lang="en-US" sz="28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gets bigger and bigger </a:t>
            </a:r>
          </a:p>
          <a:p>
            <a:pPr algn="ctr"/>
            <a:r>
              <a:rPr lang="en-US" sz="28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every year. New modern buildings appear from year to year.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19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143512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This is my school. I like to learn here.</a:t>
            </a:r>
          </a:p>
          <a:p>
            <a:pPr algn="ctr"/>
            <a:r>
              <a:rPr lang="en-US" sz="26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This photo was taken in January 2016.</a:t>
            </a:r>
          </a:p>
          <a:p>
            <a:pPr algn="ctr"/>
            <a:r>
              <a:rPr lang="en-US" sz="26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I am looking forward to building </a:t>
            </a:r>
          </a:p>
          <a:p>
            <a:pPr algn="ctr"/>
            <a:r>
              <a:rPr lang="en-US" sz="26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new school for us.</a:t>
            </a:r>
            <a:endParaRPr lang="ru-RU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These are my classmates. </a:t>
            </a:r>
          </a:p>
          <a:p>
            <a:pPr algn="ctr"/>
            <a:r>
              <a:rPr lang="en-US" sz="26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They are future doctors and teachers, designers and directors…  </a:t>
            </a:r>
          </a:p>
          <a:p>
            <a:pPr algn="ctr"/>
            <a:r>
              <a:rPr lang="en-US" sz="26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We love </a:t>
            </a:r>
            <a:r>
              <a:rPr lang="en-US" sz="2600" b="1" spc="50" dirty="0" err="1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Tsivilsk</a:t>
            </a:r>
            <a:r>
              <a:rPr lang="en-US" sz="2600" b="1" spc="50" dirty="0" smtClean="0">
                <a:ln w="11430"/>
                <a:effectLst>
                  <a:glow rad="228600">
                    <a:srgbClr val="00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! </a:t>
            </a:r>
            <a:endParaRPr lang="ru-RU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746" y="3643314"/>
            <a:ext cx="852848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5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for </a:t>
            </a:r>
            <a:r>
              <a:rPr lang="en-US" sz="65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being with me</a:t>
            </a:r>
            <a:r>
              <a:rPr lang="en-US" sz="65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en-US" sz="6500" b="1" spc="50" dirty="0" smtClean="0">
              <a:ln w="11430"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362" name="Picture 2" descr="http://www.animatedimages.org/data/media/466/animated-thank-you-image-00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500990" cy="3311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Sources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images.vector-images.com/21/civilsk_city_coa2.gif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forum.na-svyazi.ru/index.php?act=Attach&amp;type=post&amp;id=1792732</a:t>
            </a:r>
            <a:endParaRPr lang="en-US" sz="2400" dirty="0" smtClean="0"/>
          </a:p>
          <a:p>
            <a:r>
              <a:rPr lang="ru-RU" sz="2000" b="1" dirty="0" smtClean="0"/>
              <a:t>Основная часть фотографий на слайдах – из личного архива Ольги Михайловны Степановой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0592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sha\Desktop\4 вход в цив сверху.jpg"/>
          <p:cNvPicPr>
            <a:picLocks noChangeAspect="1" noChangeArrowheads="1"/>
          </p:cNvPicPr>
          <p:nvPr/>
        </p:nvPicPr>
        <p:blipFill>
          <a:blip r:embed="rId2"/>
          <a:srcRect l="3282" r="12718" b="5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On the Way between Cheboksary and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Kasan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you can visit a  beautiful town .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Its name is 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Tsivilsk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 live here.</a:t>
            </a:r>
            <a:endParaRPr lang="ru-RU" sz="2800" b="1" spc="50" dirty="0">
              <a:ln w="11430"/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 descr="C:\Users\Natasha\Desktop\7 на кольце.jpg"/>
          <p:cNvPicPr>
            <a:picLocks noChangeAspect="1" noChangeArrowheads="1"/>
          </p:cNvPicPr>
          <p:nvPr/>
        </p:nvPicPr>
        <p:blipFill>
          <a:blip r:embed="rId3"/>
          <a:srcRect b="5248"/>
          <a:stretch>
            <a:fillRect/>
          </a:stretch>
        </p:blipFill>
        <p:spPr bwMode="auto">
          <a:xfrm>
            <a:off x="285720" y="4071918"/>
            <a:ext cx="2205307" cy="2786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51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620688"/>
            <a:ext cx="455364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151179"/>
            <a:ext cx="4646890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When you enter the town, an Uncle the Cleaner will meet you. He greets everyone with words: ‘The clean town is everyone’s problem’. Obviously, he offers us to keep the town </a:t>
            </a:r>
          </a:p>
          <a:p>
            <a:pPr algn="r">
              <a:lnSpc>
                <a:spcPct val="150000"/>
              </a:lnSpc>
            </a:pP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clean and beautiful.</a:t>
            </a:r>
            <a:endParaRPr lang="ru-RU" sz="2800" b="1" spc="50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58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Walking straight on, we can meet beautifully designed flower beds. 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These are blossoming herons. 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They really look fantastic!</a:t>
            </a:r>
            <a:endParaRPr lang="ru-RU" sz="2800" b="1" spc="50" dirty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5147"/>
          <a:stretch>
            <a:fillRect/>
          </a:stretch>
        </p:blipFill>
        <p:spPr bwMode="auto">
          <a:xfrm>
            <a:off x="-1" y="-2966"/>
            <a:ext cx="9144001" cy="68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Walking down the street</a:t>
            </a:r>
          </a:p>
          <a:p>
            <a:pPr algn="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you can see</a:t>
            </a:r>
          </a:p>
          <a:p>
            <a:pPr algn="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this very symbolic oak tree. </a:t>
            </a:r>
          </a:p>
          <a:p>
            <a:pPr algn="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It really symbolizes </a:t>
            </a:r>
          </a:p>
          <a:p>
            <a:pPr algn="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Coat of Arms </a:t>
            </a:r>
          </a:p>
          <a:p>
            <a:pPr algn="r"/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of my town.</a:t>
            </a:r>
            <a:endParaRPr lang="ru-RU" sz="2800" b="1" spc="50" dirty="0">
              <a:ln w="11430"/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100" name="Picture 4" descr="C:\Users\Natasha\Desktop\10 гер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2343166" cy="3071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sha\Desktop\13 тих богород мон.jpg"/>
          <p:cNvPicPr>
            <a:picLocks noChangeAspect="1" noChangeArrowheads="1"/>
          </p:cNvPicPr>
          <p:nvPr/>
        </p:nvPicPr>
        <p:blipFill>
          <a:blip r:embed="rId2"/>
          <a:srcRect r="110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Tsivilsk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is not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Tsivilsk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without this beautiful church. </a:t>
            </a:r>
          </a:p>
          <a:p>
            <a:pPr algn="ctr"/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This is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Tikhvinsky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Bogoroditsky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Monastery.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C:\Users\Natasha\Desktop\14 собор тихв иконы божией мате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290"/>
            <a:ext cx="1714512" cy="2571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sha\Desktop\5 тихв богор жен м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17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142852"/>
            <a:ext cx="364333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Bogoroditsky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Women’s Monastery is one of the famous sights of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Tsivilsk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as well.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636"/>
            <a:ext cx="857256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most popular monuments of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Tsivilsk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are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Monument to an Unknown Soldier and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 Monument to a Mother.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They stand in different parks in the Town.</a:t>
            </a:r>
          </a:p>
        </p:txBody>
      </p:sp>
      <p:pic>
        <p:nvPicPr>
          <p:cNvPr id="7172" name="Picture 4" descr="C:\Users\Natasha\Desktop\19 памятни неизвестному солдату.jpg"/>
          <p:cNvPicPr>
            <a:picLocks noChangeAspect="1" noChangeArrowheads="1"/>
          </p:cNvPicPr>
          <p:nvPr/>
        </p:nvPicPr>
        <p:blipFill>
          <a:blip r:embed="rId2"/>
          <a:srcRect b="15060"/>
          <a:stretch>
            <a:fillRect/>
          </a:stretch>
        </p:blipFill>
        <p:spPr bwMode="auto">
          <a:xfrm>
            <a:off x="357158" y="285728"/>
            <a:ext cx="3000396" cy="395024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3241" t="15595" r="19783" b="47039"/>
          <a:stretch>
            <a:fillRect/>
          </a:stretch>
        </p:blipFill>
        <p:spPr bwMode="auto">
          <a:xfrm>
            <a:off x="4643438" y="214290"/>
            <a:ext cx="3429024" cy="400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atasha\Desktop\8 колод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795449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35824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Beautifully designed wells everywhere in the streets of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Tsivilsk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are 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special symbols of the town that is seen by every visitor. 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The fresh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Tsivilsk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water from the well  will refresh everyone who is thirsty.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459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1</cp:lastModifiedBy>
  <cp:revision>44</cp:revision>
  <dcterms:created xsi:type="dcterms:W3CDTF">2016-05-11T20:07:09Z</dcterms:created>
  <dcterms:modified xsi:type="dcterms:W3CDTF">2016-05-28T08:38:37Z</dcterms:modified>
</cp:coreProperties>
</file>