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3" r:id="rId11"/>
    <p:sldId id="266" r:id="rId12"/>
    <p:sldId id="268" r:id="rId13"/>
    <p:sldId id="270" r:id="rId14"/>
    <p:sldId id="271" r:id="rId15"/>
    <p:sldId id="272" r:id="rId16"/>
    <p:sldId id="273" r:id="rId17"/>
    <p:sldId id="276" r:id="rId18"/>
    <p:sldId id="275" r:id="rId19"/>
    <p:sldId id="26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757E5-605F-4825-AB29-2EBD7ACB0A3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BAC4C-6276-43C5-AE38-11BBD374B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8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AC4C-6276-43C5-AE38-11BBD374B13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uotegarden.com/childhood.html" TargetMode="External"/><Relationship Id="rId4" Type="http://schemas.openxmlformats.org/officeDocument/2006/relationships/hyperlink" Target="https://illustrators.ru/users/id3341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8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12" y="-65500"/>
            <a:ext cx="3446777" cy="3477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Sunny </a:t>
            </a:r>
            <a:endParaRPr lang="en-US" sz="4400" b="1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Childhood </a:t>
            </a:r>
          </a:p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by </a:t>
            </a:r>
          </a:p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Kate</a:t>
            </a:r>
          </a:p>
          <a:p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Babok</a:t>
            </a:r>
            <a:endParaRPr lang="ru-RU" sz="4400" b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585" y="5196006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72482"/>
            <a:ext cx="226861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Picture </a:t>
            </a:r>
          </a:p>
          <a:p>
            <a:pPr algn="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Gallery </a:t>
            </a:r>
          </a:p>
          <a:p>
            <a:pPr algn="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</a:p>
          <a:p>
            <a:pPr algn="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 </a:t>
            </a:r>
          </a:p>
          <a:p>
            <a:pPr algn="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" y="-14940"/>
            <a:ext cx="9170095" cy="68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524" y="476672"/>
            <a:ext cx="45575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each illustration brings some tender into everyone’s                    life…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18608" r="25273" b="28574"/>
          <a:stretch/>
        </p:blipFill>
        <p:spPr bwMode="auto">
          <a:xfrm>
            <a:off x="-3268" y="0"/>
            <a:ext cx="9316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0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world would be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grey without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these pictures …</a:t>
            </a:r>
            <a:endParaRPr lang="en-US" sz="2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28529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Baseball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14073" r="18994" b="15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0399" y="1916832"/>
            <a:ext cx="25793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wonderful world of countryside makes                  our life romantic and so natural…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14074" r="19041" b="16364"/>
          <a:stretch/>
        </p:blipFill>
        <p:spPr bwMode="auto">
          <a:xfrm>
            <a:off x="0" y="-13302"/>
            <a:ext cx="9144000" cy="687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7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you are among the flowers                                   you feel                                                                 like a Fairy…</a:t>
            </a:r>
            <a:endParaRPr lang="en-US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16515" r="16557" b="19933"/>
          <a:stretch/>
        </p:blipFill>
        <p:spPr bwMode="auto">
          <a:xfrm>
            <a:off x="0" y="0"/>
            <a:ext cx="914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141" y="1556791"/>
            <a:ext cx="47160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Each picture inspires everyone’s heart with its lovely topic and subject that is often connected to the nature.  </a:t>
            </a:r>
            <a:endParaRPr lang="en-US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1996" r="14391" b="18532"/>
          <a:stretch/>
        </p:blipFill>
        <p:spPr bwMode="auto">
          <a:xfrm>
            <a:off x="-14953" y="0"/>
            <a:ext cx="9138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037" y="315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 cannot not love those pretty creatures…</a:t>
            </a:r>
            <a:endParaRPr lang="en-US" sz="2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7972" r="11984" b="17440"/>
          <a:stretch/>
        </p:blipFill>
        <p:spPr bwMode="auto">
          <a:xfrm>
            <a:off x="-34626" y="0"/>
            <a:ext cx="9222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271" y="2708920"/>
            <a:ext cx="32646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Walking through the fields or riding your bike on a summer                       day with                     your Puppy                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Friend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                    What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can be more adorable in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                      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life? </a:t>
            </a: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5685" r="21276" b="151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19" y="2348880"/>
            <a:ext cx="46216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There is a garden in every childhood, an enchanted place where colors are brighter, the air softer, and the morning more fragrant than ever again. </a:t>
            </a: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~</a:t>
            </a:r>
            <a:r>
              <a:rPr lang="en-US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Elizabeth Lawrence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/>
        </p:blipFill>
        <p:spPr bwMode="auto">
          <a:xfrm>
            <a:off x="-1" y="-22593"/>
            <a:ext cx="9144001" cy="69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4878" y="558647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FangSong" panose="02010609060101010101" pitchFamily="49" charset="-122"/>
              </a:rPr>
              <a:t>Childhood is the most beautiful of all life's seasons. </a:t>
            </a:r>
            <a:r>
              <a:rPr lang="en-US" sz="2800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FangSong" panose="02010609060101010101" pitchFamily="49" charset="-122"/>
              </a:rPr>
              <a:t>                      ~</a:t>
            </a:r>
            <a:r>
              <a:rPr lang="en-US" sz="2800" b="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FangSong" panose="02010609060101010101" pitchFamily="49" charset="-122"/>
              </a:rPr>
              <a:t>Author Unknown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9"/>
          <a:stretch/>
        </p:blipFill>
        <p:spPr bwMode="auto">
          <a:xfrm>
            <a:off x="21703" y="0"/>
            <a:ext cx="9122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292043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Sweet dreams, sweet reality                                        by Kate </a:t>
            </a:r>
            <a:r>
              <a:rPr lang="en-US" sz="2800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Babok</a:t>
            </a: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can enjoy more of her sunny illustrations freely  on the Internet sites</a:t>
            </a:r>
            <a:endParaRPr lang="en-US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1217" r="9098" b="93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53012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Catherine 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Babok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a 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famous Russian artist who creates watercolor illustrations for children's books.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476" y="1166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Source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1406" y="5862371"/>
            <a:ext cx="6472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sz="2000" b="1" dirty="0" smtClean="0">
                <a:solidFill>
                  <a:srgbClr val="0000FF"/>
                </a:solidFill>
                <a:latin typeface="Arial Black" panose="020B0A04020102020204" pitchFamily="34" charset="0"/>
                <a:hlinkClick r:id="rId4"/>
              </a:rPr>
              <a:t>illustrators.ru/users/id33417</a:t>
            </a:r>
            <a:endParaRPr lang="en-US" sz="2000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 Black" panose="020B0A04020102020204" pitchFamily="34" charset="0"/>
                <a:hlinkClick r:id="rId5"/>
              </a:rPr>
              <a:t>http</a:t>
            </a: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  <a:hlinkClick r:id="rId5"/>
              </a:rPr>
              <a:t>://</a:t>
            </a:r>
            <a:r>
              <a:rPr lang="en-US" sz="2000" b="1" dirty="0" smtClean="0">
                <a:solidFill>
                  <a:srgbClr val="0000FF"/>
                </a:solidFill>
                <a:latin typeface="Arial Black" panose="020B0A04020102020204" pitchFamily="34" charset="0"/>
                <a:hlinkClick r:id="rId5"/>
              </a:rPr>
              <a:t>www.quotegarden.com/childhood.html</a:t>
            </a:r>
            <a:r>
              <a:rPr lang="en-US" sz="20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2"/>
            <a:ext cx="9157840" cy="686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12312" y="404664"/>
            <a:ext cx="59436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Everyone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will agree that her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works bring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us into the magical world of childhood - the happiest time in life.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in 814755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68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Catherine who illustrates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childhood so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gently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kindly. was born in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Minsk.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92080" y="2191467"/>
            <a:ext cx="36558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artist 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has a lovely little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girl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who with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 friends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presents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her art subjects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Children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are an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inexhaustible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subject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 art. 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7044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As Catherine says, "I paint about the goodness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  that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           in everyone                                                                of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us."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11715" r="14630" b="16238"/>
          <a:stretch/>
        </p:blipFill>
        <p:spPr bwMode="auto">
          <a:xfrm>
            <a:off x="3990" y="0"/>
            <a:ext cx="9140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8016" y="51571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Ekaterina </a:t>
            </a:r>
            <a:r>
              <a:rPr lang="en-US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  </a:t>
            </a:r>
            <a:r>
              <a:rPr lang="en-US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interested in the Chinese qigong, Falun Gong system, and she loves to read classic literature.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"/>
          <a:stretch/>
        </p:blipFill>
        <p:spPr bwMode="auto">
          <a:xfrm>
            <a:off x="-12777" y="0"/>
            <a:ext cx="91567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8490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Soft pastel tones create an atmosphere of lightness and light, which is filled with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a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happy childhood.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28529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Baseball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9889" r="15007" b="13375"/>
          <a:stretch/>
        </p:blipFill>
        <p:spPr bwMode="auto">
          <a:xfrm>
            <a:off x="-13139" y="0"/>
            <a:ext cx="91571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93236"/>
            <a:ext cx="35313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Ekaterina says: I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wanted to draw a little helpers, the good fairies who live somewhere nearby, and try to bring into our lives a little bit of wonder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and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joy. 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381</Words>
  <Application>Microsoft Office PowerPoint</Application>
  <PresentationFormat>Экран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2016-01-10T12:56:23Z</dcterms:created>
  <dcterms:modified xsi:type="dcterms:W3CDTF">2016-05-28T13:50:17Z</dcterms:modified>
</cp:coreProperties>
</file>