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302" r:id="rId10"/>
    <p:sldId id="287" r:id="rId11"/>
    <p:sldId id="288" r:id="rId12"/>
    <p:sldId id="289" r:id="rId13"/>
    <p:sldId id="299" r:id="rId14"/>
    <p:sldId id="298" r:id="rId15"/>
    <p:sldId id="300" r:id="rId16"/>
    <p:sldId id="292" r:id="rId17"/>
    <p:sldId id="293" r:id="rId18"/>
    <p:sldId id="294" r:id="rId19"/>
    <p:sldId id="297" r:id="rId20"/>
    <p:sldId id="30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CCFF"/>
    <a:srgbClr val="00CC00"/>
    <a:srgbClr val="0000CC"/>
    <a:srgbClr val="FF9900"/>
    <a:srgbClr val="008000"/>
    <a:srgbClr val="D6009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95" autoAdjust="0"/>
    <p:restoredTop sz="94660"/>
  </p:normalViewPr>
  <p:slideViewPr>
    <p:cSldViewPr>
      <p:cViewPr varScale="1">
        <p:scale>
          <a:sx n="26" d="100"/>
          <a:sy n="26" d="100"/>
        </p:scale>
        <p:origin x="-118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FA76-B598-4E25-8148-6D373AA88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AA18-B0A6-4F6B-A9BD-9B7E40C2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D8D8-7733-477F-8C47-48FCA442A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8221-588D-4F53-B90B-D8B0C3442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BD98-8926-41EC-9459-B3AD20DC4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31B9-21D1-4567-82D8-5B5A8E4CC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0120-1F1C-4B7F-8E1D-620DC4FAC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0B11-7254-4E8D-9191-57378BA7C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DB0-E679-4057-A017-05362FBB6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C149-2936-4530-892C-7DC76B765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19FA-F376-4821-B3E7-EE6C2BA99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6EB92C-97AE-4107-B2F4-B5126F64F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ap/library/drugoe/2011/10/11/issledovatelskaya-rabota-obraz-solntsa" TargetMode="External"/><Relationship Id="rId2" Type="http://schemas.openxmlformats.org/officeDocument/2006/relationships/hyperlink" Target="http://pochemu4ka.ru/load/russkij_jazyk_i_literatura/issledovatelskie_rabo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znaiki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295400"/>
          </a:xfrm>
        </p:spPr>
        <p:txBody>
          <a:bodyPr/>
          <a:lstStyle/>
          <a:p>
            <a:r>
              <a:rPr lang="ru-RU" sz="1800" smtClean="0"/>
              <a:t>Муниципальное бюджетное  общеобразовательное учреждение </a:t>
            </a:r>
            <a:br>
              <a:rPr lang="ru-RU" sz="1800" smtClean="0"/>
            </a:br>
            <a:r>
              <a:rPr lang="ru-RU" sz="1800" smtClean="0"/>
              <a:t>          «Средняя общеобразовательная   казачья  школа»</a:t>
            </a:r>
            <a:br>
              <a:rPr lang="ru-RU" sz="1800" smtClean="0"/>
            </a:br>
            <a:r>
              <a:rPr lang="ru-RU" sz="1800" smtClean="0"/>
              <a:t>с. Знаменка ,  Нерчинский район, Забайкальский край,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/>
          <a:lstStyle/>
          <a:p>
            <a:r>
              <a:rPr lang="ru-RU" smtClean="0">
                <a:solidFill>
                  <a:srgbClr val="0000CC"/>
                </a:solidFill>
              </a:rPr>
              <a:t>Презентация-</a:t>
            </a:r>
          </a:p>
          <a:p>
            <a:r>
              <a:rPr lang="ru-RU" smtClean="0">
                <a:solidFill>
                  <a:srgbClr val="0000CC"/>
                </a:solidFill>
              </a:rPr>
              <a:t>дополнительный материал</a:t>
            </a:r>
          </a:p>
          <a:p>
            <a:r>
              <a:rPr lang="ru-RU" smtClean="0">
                <a:solidFill>
                  <a:srgbClr val="0000CC"/>
                </a:solidFill>
              </a:rPr>
              <a:t> к проектной работе </a:t>
            </a:r>
          </a:p>
          <a:p>
            <a:r>
              <a:rPr lang="ru-RU" smtClean="0">
                <a:solidFill>
                  <a:srgbClr val="0000CC"/>
                </a:solidFill>
              </a:rPr>
              <a:t>на тему «Кладовая солнца»</a:t>
            </a:r>
          </a:p>
          <a:p>
            <a:pPr algn="l"/>
            <a:r>
              <a:rPr lang="ru-RU" sz="1800" b="1" smtClean="0">
                <a:solidFill>
                  <a:srgbClr val="FF0066"/>
                </a:solidFill>
                <a:cs typeface="Arial" charset="0"/>
              </a:rPr>
              <a:t>Автор- составитель: Швецова Ирина,</a:t>
            </a:r>
          </a:p>
          <a:p>
            <a:pPr algn="l"/>
            <a:r>
              <a:rPr lang="ru-RU" sz="1800" b="1" smtClean="0">
                <a:solidFill>
                  <a:srgbClr val="FF0066"/>
                </a:solidFill>
                <a:cs typeface="Arial" charset="0"/>
              </a:rPr>
              <a:t>                                                              ученица 9 класса</a:t>
            </a:r>
          </a:p>
          <a:p>
            <a:pPr algn="l"/>
            <a:r>
              <a:rPr lang="ru-RU" sz="1800" b="1" smtClean="0">
                <a:solidFill>
                  <a:srgbClr val="FF0066"/>
                </a:solidFill>
              </a:rPr>
              <a:t>Руководитель: учитель музыки</a:t>
            </a:r>
          </a:p>
          <a:p>
            <a:pPr algn="l"/>
            <a:r>
              <a:rPr lang="ru-RU" sz="1800" b="1" smtClean="0">
                <a:solidFill>
                  <a:srgbClr val="FF0066"/>
                </a:solidFill>
              </a:rPr>
              <a:t>                                       </a:t>
            </a:r>
            <a:r>
              <a:rPr lang="ru-RU" sz="1800" b="1" smtClean="0">
                <a:solidFill>
                  <a:srgbClr val="FF0066"/>
                </a:solidFill>
                <a:cs typeface="Arial" charset="0"/>
              </a:rPr>
              <a:t>Трушина Светлана Юрьевна.</a:t>
            </a:r>
          </a:p>
          <a:p>
            <a:endParaRPr lang="ru-RU" sz="16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</a:t>
            </a:r>
            <a:r>
              <a:rPr lang="ru-RU" b="1" smtClean="0">
                <a:solidFill>
                  <a:schemeClr val="accent2"/>
                </a:solidFill>
              </a:rPr>
              <a:t>«Мороз, Солнце и Ветер»   </a:t>
            </a:r>
          </a:p>
        </p:txBody>
      </p:sp>
      <p:pic>
        <p:nvPicPr>
          <p:cNvPr id="22532" name="Picture 5" descr="0_120464_dbd9ec4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532923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Солнце в сказках играет позитивную роль, рассматривается как благо и податель благ, практически во всех сказках солнце – это богатство.</a:t>
            </a:r>
          </a:p>
          <a:p>
            <a:endParaRPr lang="ru-RU" smtClean="0"/>
          </a:p>
        </p:txBody>
      </p:sp>
      <p:pic>
        <p:nvPicPr>
          <p:cNvPr id="23556" name="Picture 5" descr="33751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55610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205038"/>
            <a:ext cx="2889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5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2162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1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133600"/>
            <a:ext cx="482441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5" descr="imgpreview?key=157b2e5b9e64b10f&amp;mb=imgdb_preview_4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919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0_fa37a_3555da99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4940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b_1615_i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63938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</a:t>
            </a:r>
            <a:r>
              <a:rPr lang="ru-RU" smtClean="0">
                <a:solidFill>
                  <a:srgbClr val="D60093"/>
                </a:solidFill>
              </a:rPr>
              <a:t>К. Ушинский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5" descr="74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2841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img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565400"/>
            <a:ext cx="55197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2" name="Picture 4" descr="frnm5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432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038" y="115888"/>
            <a:ext cx="34940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g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2926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66"/>
                </a:solidFill>
              </a:rPr>
              <a:t>Сказка про солнце и звёздочку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5" descr="zvezdoc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285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tars_plaka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997200"/>
            <a:ext cx="5076825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>
                <a:solidFill>
                  <a:srgbClr val="D60093"/>
                </a:solidFill>
              </a:rPr>
              <a:t> </a:t>
            </a:r>
            <a:r>
              <a:rPr lang="ru-RU" sz="4000" smtClean="0"/>
              <a:t>….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ru-RU" sz="3600" smtClean="0">
                <a:solidFill>
                  <a:srgbClr val="0000CC"/>
                </a:solidFill>
              </a:rPr>
              <a:t>Сказка «Луна и солнце» </a:t>
            </a:r>
          </a:p>
          <a:p>
            <a:r>
              <a:rPr lang="ru-RU" sz="3600" smtClean="0">
                <a:solidFill>
                  <a:srgbClr val="0000CC"/>
                </a:solidFill>
              </a:rPr>
              <a:t>Сказка «Солнце  в отпуске»</a:t>
            </a:r>
          </a:p>
          <a:p>
            <a:r>
              <a:rPr lang="ru-RU" smtClean="0">
                <a:solidFill>
                  <a:srgbClr val="0000CC"/>
                </a:solidFill>
              </a:rPr>
              <a:t>«Сказочка про ясное Солнышко»</a:t>
            </a:r>
            <a:br>
              <a:rPr lang="ru-RU" smtClean="0">
                <a:solidFill>
                  <a:srgbClr val="0000CC"/>
                </a:solidFill>
              </a:rPr>
            </a:br>
            <a:endParaRPr lang="ru-RU" sz="3600" smtClean="0">
              <a:solidFill>
                <a:srgbClr val="0000CC"/>
              </a:solidFill>
            </a:endParaRPr>
          </a:p>
          <a:p>
            <a:endParaRPr lang="ru-RU" sz="3600" smtClean="0">
              <a:solidFill>
                <a:srgbClr val="0000CC"/>
              </a:solidFill>
            </a:endParaRPr>
          </a:p>
        </p:txBody>
      </p:sp>
      <p:pic>
        <p:nvPicPr>
          <p:cNvPr id="29700" name="Picture 4" descr="90813197_72088983_solnysh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97200"/>
            <a:ext cx="3727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4" descr="3226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6250"/>
            <a:ext cx="35671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usp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060575"/>
            <a:ext cx="4513262" cy="28797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5" descr="0007-007-V-skazke-solnyshko-gorit-Spravedlivost-v-nej-tsa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7127875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92150"/>
            <a:ext cx="6911975" cy="585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«СОЛНЕЧНЫЕ СКАЗОЧКИ»</a:t>
            </a:r>
          </a:p>
        </p:txBody>
      </p:sp>
      <p:pic>
        <p:nvPicPr>
          <p:cNvPr id="14339" name="Picture 5" descr="depositphotos_7263497-Russian-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3937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sz="2800" smtClean="0"/>
              <a:t>1.</a:t>
            </a:r>
            <a:r>
              <a:rPr lang="ru-RU" sz="2800" smtClean="0">
                <a:hlinkClick r:id="rId2"/>
              </a:rPr>
              <a:t>http://pochemu4ka.ru/load/russkij_jazyk_i_literatura/issledovatelskie_raboty</a:t>
            </a:r>
            <a:endParaRPr lang="ru-RU" sz="2800" smtClean="0"/>
          </a:p>
          <a:p>
            <a:pPr marL="609600" indent="-609600">
              <a:buFontTx/>
              <a:buNone/>
            </a:pPr>
            <a:r>
              <a:rPr lang="ru-RU" sz="2800" smtClean="0"/>
              <a:t>2.</a:t>
            </a:r>
            <a:r>
              <a:rPr lang="ru-RU" sz="2800" smtClean="0">
                <a:hlinkClick r:id="rId3"/>
              </a:rPr>
              <a:t>http://nsportal.ru/ap/library/drugoe/2011/10/11/issledovatelskaya-rabota-obraz-solntsa</a:t>
            </a:r>
            <a:endParaRPr lang="ru-RU" sz="2800" smtClean="0"/>
          </a:p>
          <a:p>
            <a:pPr marL="609600" indent="-609600">
              <a:buFontTx/>
              <a:buNone/>
            </a:pPr>
            <a:r>
              <a:rPr lang="ru-RU" sz="2800" u="sng" smtClean="0"/>
              <a:t>3. </a:t>
            </a:r>
            <a:r>
              <a:rPr lang="ru-RU" sz="2800" u="sng" smtClean="0">
                <a:hlinkClick r:id="rId4"/>
              </a:rPr>
              <a:t>http://www.uznaiki.ru</a:t>
            </a:r>
            <a:r>
              <a:rPr lang="ru-RU" sz="2800" smtClean="0"/>
              <a:t> Русские народные сказки</a:t>
            </a:r>
          </a:p>
          <a:p>
            <a:pPr marL="609600" indent="-609600"/>
            <a:endParaRPr lang="ru-RU" sz="280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Arabic Typesetting" pitchFamily="66" charset="-78"/>
                <a:cs typeface="Arabic Typesetting" pitchFamily="66" charset="-78"/>
              </a:rPr>
              <a:t>СКАЗКА-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b="1" i="1" smtClean="0">
                <a:solidFill>
                  <a:srgbClr val="0066FF"/>
                </a:solidFill>
              </a:rPr>
              <a:t>один из жанров фольклора, либо литературы, поэтому  мы работали над темой солнца не только в русских народных сказках, но и нашли отражение этой темы в сказках русских писателей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b="1" smtClean="0">
                <a:solidFill>
                  <a:srgbClr val="D60093"/>
                </a:solidFill>
              </a:rPr>
              <a:t>Солнце- небесное светило, почитавшееся славянами как источник жизни, тепла и света.</a:t>
            </a:r>
          </a:p>
          <a:p>
            <a:endParaRPr lang="ru-RU" b="1" smtClean="0">
              <a:solidFill>
                <a:srgbClr val="D60093"/>
              </a:solidFill>
            </a:endParaRPr>
          </a:p>
          <a:p>
            <a:endParaRPr lang="ru-RU" b="1" smtClean="0">
              <a:solidFill>
                <a:srgbClr val="D60093"/>
              </a:solidFill>
            </a:endParaRPr>
          </a:p>
          <a:p>
            <a:endParaRPr lang="ru-RU" b="1" smtClean="0">
              <a:solidFill>
                <a:srgbClr val="D60093"/>
              </a:solidFill>
            </a:endParaRPr>
          </a:p>
        </p:txBody>
      </p:sp>
      <p:pic>
        <p:nvPicPr>
          <p:cNvPr id="16388" name="Picture 6" descr="877201x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lav_solnce-188x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5" descr="259377-5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3100"/>
            <a:ext cx="471646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img34123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620713"/>
            <a:ext cx="29352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15888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5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21055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5" descr="im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328025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5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423275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229600" cy="5905500"/>
          </a:xfr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129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Arabic Typesetting</vt:lpstr>
      <vt:lpstr>Оформление по умолчанию</vt:lpstr>
      <vt:lpstr>Муниципальное бюджетное  общеобразовательное учреждение            «Средняя общеобразовательная   казачья  школа» с. Знаменка ,  Нерчинский район, Забайкальский край,</vt:lpstr>
      <vt:lpstr>Слайд 2</vt:lpstr>
      <vt:lpstr>СКАЗКА-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К. Ушинский</vt:lpstr>
      <vt:lpstr>Слайд 15</vt:lpstr>
      <vt:lpstr>Сказка про солнце и звёздочку</vt:lpstr>
      <vt:lpstr>  ….</vt:lpstr>
      <vt:lpstr>Слайд 18</vt:lpstr>
      <vt:lpstr>Слайд 19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57</cp:revision>
  <dcterms:created xsi:type="dcterms:W3CDTF">2009-03-21T10:03:41Z</dcterms:created>
  <dcterms:modified xsi:type="dcterms:W3CDTF">2016-05-30T12:31:49Z</dcterms:modified>
</cp:coreProperties>
</file>