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6" autoAdjust="0"/>
    <p:restoredTop sz="94660"/>
  </p:normalViewPr>
  <p:slideViewPr>
    <p:cSldViewPr>
      <p:cViewPr varScale="1">
        <p:scale>
          <a:sx n="111" d="100"/>
          <a:sy n="111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B96C485-A9C0-4159-9D54-DD4835F1CA01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391A68D-D92B-4FC3-AC5C-85C2A8B67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C485-A9C0-4159-9D54-DD4835F1CA01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A68D-D92B-4FC3-AC5C-85C2A8B67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C485-A9C0-4159-9D54-DD4835F1CA01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A68D-D92B-4FC3-AC5C-85C2A8B67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96C485-A9C0-4159-9D54-DD4835F1CA01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391A68D-D92B-4FC3-AC5C-85C2A8B67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B96C485-A9C0-4159-9D54-DD4835F1CA01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391A68D-D92B-4FC3-AC5C-85C2A8B67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C485-A9C0-4159-9D54-DD4835F1CA01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A68D-D92B-4FC3-AC5C-85C2A8B67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C485-A9C0-4159-9D54-DD4835F1CA01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A68D-D92B-4FC3-AC5C-85C2A8B67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96C485-A9C0-4159-9D54-DD4835F1CA01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391A68D-D92B-4FC3-AC5C-85C2A8B67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6C485-A9C0-4159-9D54-DD4835F1CA01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A68D-D92B-4FC3-AC5C-85C2A8B67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96C485-A9C0-4159-9D54-DD4835F1CA01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391A68D-D92B-4FC3-AC5C-85C2A8B67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96C485-A9C0-4159-9D54-DD4835F1CA01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391A68D-D92B-4FC3-AC5C-85C2A8B67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96C485-A9C0-4159-9D54-DD4835F1CA01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391A68D-D92B-4FC3-AC5C-85C2A8B67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Семья\Рабочий стол\ншгл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71" y="0"/>
            <a:ext cx="9036496" cy="67939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1720" y="5373216"/>
            <a:ext cx="597666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Жаворонкина</a:t>
            </a:r>
            <a:r>
              <a:rPr lang="ru-RU" dirty="0" smtClean="0"/>
              <a:t> Ирина Владимировна, учитель английского языка </a:t>
            </a:r>
            <a:r>
              <a:rPr lang="en-US" dirty="0" smtClean="0"/>
              <a:t>I</a:t>
            </a:r>
            <a:r>
              <a:rPr lang="ru-RU" dirty="0" smtClean="0"/>
              <a:t> квалификационной категории МКОУ «Старосельская ОШ» городского округа город Михайловка Волгоградской области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0"/>
            <a:ext cx="7639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Презентация к уроку «</a:t>
            </a:r>
            <a:r>
              <a:rPr lang="en-US" sz="1400" dirty="0" smtClean="0"/>
              <a:t>Fashion for star</a:t>
            </a:r>
            <a:r>
              <a:rPr lang="ru-RU" sz="1400" dirty="0" smtClean="0"/>
              <a:t>»</a:t>
            </a:r>
            <a:r>
              <a:rPr lang="en-US" sz="1400" dirty="0" smtClean="0"/>
              <a:t> </a:t>
            </a:r>
            <a:r>
              <a:rPr lang="ru-RU" sz="1400" dirty="0" smtClean="0"/>
              <a:t>к учебнику </a:t>
            </a:r>
            <a:r>
              <a:rPr lang="en-US" sz="1400" dirty="0"/>
              <a:t>“Enjoy </a:t>
            </a:r>
            <a:r>
              <a:rPr lang="en-US" sz="1400" dirty="0" smtClean="0"/>
              <a:t>English” </a:t>
            </a:r>
            <a:r>
              <a:rPr lang="ru-RU" sz="1400" dirty="0" smtClean="0"/>
              <a:t>М.З. </a:t>
            </a:r>
            <a:r>
              <a:rPr lang="ru-RU" sz="1400" dirty="0" err="1" smtClean="0"/>
              <a:t>Биболетовой</a:t>
            </a:r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Семья\Рабочий стол\нвош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4624"/>
            <a:ext cx="8877059" cy="6655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Семья\Рабочий стол\епгшщд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59" y="-3497"/>
            <a:ext cx="9013935" cy="6597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Семья\Рабочий стол\Безымянный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7"/>
            <a:ext cx="9036496" cy="6779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Семья\Рабочий стол\Безымянный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21" y="4812"/>
            <a:ext cx="9019038" cy="6736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Семья\Рабочий стол\Безымянный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36"/>
            <a:ext cx="9036495" cy="6808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Семья\Рабочий стол\Безымянный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96" y="0"/>
            <a:ext cx="8966284" cy="6724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Семья\Рабочий стол\Безымянный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67" y="15342"/>
            <a:ext cx="8966867" cy="6722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Использованная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1800" dirty="0" err="1"/>
              <a:t>Биболетова</a:t>
            </a:r>
            <a:r>
              <a:rPr lang="ru-RU" sz="1800" dirty="0"/>
              <a:t> М.З., Денисенко О.А., </a:t>
            </a:r>
            <a:r>
              <a:rPr lang="ru-RU" sz="1800" dirty="0" err="1"/>
              <a:t>Трубанева</a:t>
            </a:r>
            <a:r>
              <a:rPr lang="ru-RU" sz="1800" dirty="0"/>
              <a:t> Н.Н. Английский  с удовольствием: учебник для 4 класса. - Обнинск: Титул, </a:t>
            </a:r>
            <a:r>
              <a:rPr lang="ru-RU" sz="1800" dirty="0" smtClean="0"/>
              <a:t>2012 </a:t>
            </a:r>
            <a:r>
              <a:rPr lang="ru-RU" sz="1800" dirty="0"/>
              <a:t>г</a:t>
            </a:r>
            <a:r>
              <a:rPr lang="ru-RU" sz="1800" dirty="0" smtClean="0"/>
              <a:t>.</a:t>
            </a:r>
          </a:p>
          <a:p>
            <a:pPr marL="457200" indent="-457200" algn="just">
              <a:buAutoNum type="arabicPeriod"/>
            </a:pPr>
            <a:r>
              <a:rPr lang="ru-RU" sz="1800" dirty="0" err="1" smtClean="0"/>
              <a:t>Биболетова</a:t>
            </a:r>
            <a:r>
              <a:rPr lang="ru-RU" sz="1800" dirty="0" smtClean="0"/>
              <a:t> </a:t>
            </a:r>
            <a:r>
              <a:rPr lang="ru-RU" sz="1800" dirty="0"/>
              <a:t>М.З., Денисенко О.А., </a:t>
            </a:r>
            <a:r>
              <a:rPr lang="ru-RU" sz="1800" dirty="0" err="1"/>
              <a:t>Трубанева</a:t>
            </a:r>
            <a:r>
              <a:rPr lang="ru-RU" sz="1800" dirty="0"/>
              <a:t> Н.Н</a:t>
            </a:r>
            <a:r>
              <a:rPr lang="ru-RU" sz="1800" dirty="0" smtClean="0"/>
              <a:t>. Рабочая </a:t>
            </a:r>
            <a:r>
              <a:rPr lang="ru-RU" sz="1800" dirty="0"/>
              <a:t>тетрадь «</a:t>
            </a:r>
            <a:r>
              <a:rPr lang="en-US" sz="1800" dirty="0"/>
              <a:t>Enjoy English</a:t>
            </a:r>
            <a:r>
              <a:rPr lang="ru-RU" sz="1800" dirty="0"/>
              <a:t> - 4» </a:t>
            </a:r>
            <a:r>
              <a:rPr lang="ru-RU" sz="1800" dirty="0" smtClean="0"/>
              <a:t> 4 класс - </a:t>
            </a:r>
            <a:r>
              <a:rPr lang="ru-RU" sz="1800" dirty="0" smtClean="0"/>
              <a:t>Обнинск</a:t>
            </a:r>
            <a:r>
              <a:rPr lang="ru-RU" sz="1800" dirty="0"/>
              <a:t>: Титул</a:t>
            </a:r>
            <a:r>
              <a:rPr lang="ru-RU" sz="1800"/>
              <a:t>, </a:t>
            </a:r>
            <a:r>
              <a:rPr lang="ru-RU" sz="1800" smtClean="0"/>
              <a:t>2014 </a:t>
            </a:r>
            <a:endParaRPr lang="ru-RU" sz="1800" dirty="0"/>
          </a:p>
          <a:p>
            <a:pPr marL="457200" indent="-457200" algn="just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5686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348</TotalTime>
  <Words>50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Использованная 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topic is</dc:title>
  <dc:creator>user</dc:creator>
  <cp:lastModifiedBy>андрей</cp:lastModifiedBy>
  <cp:revision>47</cp:revision>
  <dcterms:created xsi:type="dcterms:W3CDTF">2013-09-14T12:15:56Z</dcterms:created>
  <dcterms:modified xsi:type="dcterms:W3CDTF">2016-06-28T13:40:07Z</dcterms:modified>
</cp:coreProperties>
</file>