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0" r:id="rId6"/>
    <p:sldId id="279" r:id="rId7"/>
    <p:sldId id="261" r:id="rId8"/>
    <p:sldId id="263" r:id="rId9"/>
    <p:sldId id="264" r:id="rId10"/>
    <p:sldId id="259" r:id="rId11"/>
    <p:sldId id="262" r:id="rId12"/>
    <p:sldId id="265" r:id="rId13"/>
    <p:sldId id="273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R2xRKA_2Rdk4zX1pwztDtZwQVfSc49Mq2wUptthWPy8ec-WUMN" TargetMode="External"/><Relationship Id="rId13" Type="http://schemas.openxmlformats.org/officeDocument/2006/relationships/hyperlink" Target="https://s-media-cache-ak0.pinimg.com/736x/19/d9/b0/19d9b05b55abdbb91575f03b7cec840f.jpg" TargetMode="External"/><Relationship Id="rId18" Type="http://schemas.openxmlformats.org/officeDocument/2006/relationships/hyperlink" Target="http://izquotes.com/quotes-pictures/quote-there-is-an-expiry-date-on-blaming-your-parents-for-steering-you-in-the-wrong-direction-the-moment-j-k-rowling-286398.jpg" TargetMode="External"/><Relationship Id="rId3" Type="http://schemas.openxmlformats.org/officeDocument/2006/relationships/hyperlink" Target="https://qph.is.quoracdn.net/main-qimg-ba6a89b7fe759911bfa3cf9ba909cc35?convert_to_webp=true" TargetMode="External"/><Relationship Id="rId7" Type="http://schemas.openxmlformats.org/officeDocument/2006/relationships/hyperlink" Target="https://s-media-cache-ak0.pinimg.com/736x/03/b8/7a/03b87a4457b5e042e75b5bd49cda76d1.jpg" TargetMode="External"/><Relationship Id="rId12" Type="http://schemas.openxmlformats.org/officeDocument/2006/relationships/hyperlink" Target="http://www.memorymuseum.net/quotes/parents-quotes/parents-quotes-4.jpg" TargetMode="External"/><Relationship Id="rId17" Type="http://schemas.openxmlformats.org/officeDocument/2006/relationships/hyperlink" Target="http://cdn.quotesgram.com/small/97/26/175404943-parents-quotes-thoughts-respect-never-forget.jpg" TargetMode="External"/><Relationship Id="rId2" Type="http://schemas.openxmlformats.org/officeDocument/2006/relationships/hyperlink" Target="https://s-media-cache-ak0.pinimg.com/736x/54/4b/7f/544b7f4dee5c9ee0aa78ec7c33458229.jpg" TargetMode="External"/><Relationship Id="rId16" Type="http://schemas.openxmlformats.org/officeDocument/2006/relationships/hyperlink" Target="https://s-media-cache-ak0.pinimg.com/736x/92/7b/51/927b5101cfc17846c9de764049e5fbf3.jpg" TargetMode="External"/><Relationship Id="rId20" Type="http://schemas.openxmlformats.org/officeDocument/2006/relationships/hyperlink" Target="http://i.quoteaddicts.com/media/quotes/2/79951-quotes-about-elderly-peopl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66.media.tumblr.com/525da1c7d17616202874c02e1f921bec/tumblr_nmwadrlvH41svctszo1_1280.jpg" TargetMode="External"/><Relationship Id="rId11" Type="http://schemas.openxmlformats.org/officeDocument/2006/relationships/hyperlink" Target="https://s-media-cache-ak0.pinimg.com/736x/ae/c5/9b/aec59be6a6421235205e79eb7ad67b1c.jpg" TargetMode="External"/><Relationship Id="rId5" Type="http://schemas.openxmlformats.org/officeDocument/2006/relationships/hyperlink" Target="http://quotescloud.com/wp-content/uploads/2015/03/Love-your-parents.-We-are-so-busy-growing-up-we-often-forget-they-are-also-growing-old.4.jpg" TargetMode="External"/><Relationship Id="rId15" Type="http://schemas.openxmlformats.org/officeDocument/2006/relationships/hyperlink" Target="https://s-media-cache-ak0.pinimg.com/736x/44/c2/8d/44c28db203ae7e4d0a73d5333c5eec3d.jpg" TargetMode="External"/><Relationship Id="rId10" Type="http://schemas.openxmlformats.org/officeDocument/2006/relationships/hyperlink" Target="http://www.famous-quotes.us/wp-content/uploads/2015/03/Quotes-on-Parents-Love-3.jpg" TargetMode="External"/><Relationship Id="rId19" Type="http://schemas.openxmlformats.org/officeDocument/2006/relationships/hyperlink" Target="http://izquotes.com/quotes-pictures/quote-my-parents-shared-not-only-an-improbable-love-they-shared-an-abiding-faith-in-the-possibilities-of-barack-obama-138240.jpg" TargetMode="External"/><Relationship Id="rId4" Type="http://schemas.openxmlformats.org/officeDocument/2006/relationships/hyperlink" Target="https://s-media-cache-ak0.pinimg.com/736x/ac/cd/5f/accd5f3bcddd046c1b1143d208d2b6bd.jpg" TargetMode="External"/><Relationship Id="rId9" Type="http://schemas.openxmlformats.org/officeDocument/2006/relationships/hyperlink" Target="https://jiaahmad.files.wordpress.com/2015/05/parents-love-quotes-2.jpg" TargetMode="External"/><Relationship Id="rId14" Type="http://schemas.openxmlformats.org/officeDocument/2006/relationships/hyperlink" Target="https://s-media-cache-ak0.pinimg.com/736x/8d/e3/13/8de313f77ab2fa0a2e47f62caabe0a1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584" y="188640"/>
            <a:ext cx="85788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Let’s Respect our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lderly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arents</a:t>
            </a:r>
            <a:endParaRPr lang="ru-RU" sz="3600" b="1" dirty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908" y="3526192"/>
            <a:ext cx="4990403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6612" y="1412776"/>
            <a:ext cx="465079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Appeal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8-11  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9460" name="Picture 4" descr="grandchild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6" y="1152509"/>
            <a:ext cx="414468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54/4b/7f/544b7f4dee5c9ee0aa78ec7c33458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0"/>
          <a:stretch/>
        </p:blipFill>
        <p:spPr bwMode="auto">
          <a:xfrm>
            <a:off x="0" y="-8221"/>
            <a:ext cx="9144000" cy="68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"/>
          <a:stretch/>
        </p:blipFill>
        <p:spPr bwMode="auto">
          <a:xfrm>
            <a:off x="1835696" y="0"/>
            <a:ext cx="5328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"/>
            <a:ext cx="9138012" cy="68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139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292" r="1899" b="59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028"/>
            <a:ext cx="9284735" cy="69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4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3" y="188640"/>
            <a:ext cx="869433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s-media-cache-ak0.pinimg.com/736x/54/4b/7f/544b7f4dee5c9ee0aa78ec7c33458229.jpg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qph.is.quoracdn.net/main-qimg-ba6a89b7fe759911bfa3cf9ba909cc35?convert_to_webp=true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s-media-cache-ak0.pinimg.com/736x/ac/cd/5f/accd5f3bcddd046c1b1143d208d2b6bd.jpg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http://quotescloud.com/wp-content/uploads/2015/03/Love-your-parents.-</a:t>
            </a:r>
            <a:r>
              <a:rPr lang="en-US" sz="1400" dirty="0" smtClean="0">
                <a:hlinkClick r:id="rId5"/>
              </a:rPr>
              <a:t>We-are-so-busy-growing-up-we-often-forget-they-are-also-growing-old.4.jpg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66.media.tumblr.com/525da1c7d17616202874c02e1f921bec/tumblr_nmwadrlvH41svctszo1_1280.jpg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s-media-cache-ak0.pinimg.com/736x/03/b8/7a/03b87a4457b5e042e75b5bd49cda76d1.jpg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encrypted-tbn2.gstatic.com/images?q=tbn:ANd9GcR2xRKA_2Rdk4zX1pwztDtZwQVfSc49Mq2wUptthWPy8ec-WUMN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jiaahmad.files.wordpress.com/2015/05/parents-love-quotes-2.jpg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www.famous-quotes.us/wp-content/uploads/2015/03/Quotes-on-Parents-Love-3.jpg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s-media-cache-ak0.pinimg.com/736x/ae/c5/9b/aec59be6a6421235205e79eb7ad67b1c.jpg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www.memorymuseum.net/quotes/parents-quotes/parents-quotes-4.jpg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s-media-cache-ak0.pinimg.com/736x/19/d9/b0/19d9b05b55abdbb91575f03b7cec840f.jpg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https://</a:t>
            </a:r>
            <a:r>
              <a:rPr lang="en-US" sz="1400" dirty="0" smtClean="0">
                <a:hlinkClick r:id="rId14"/>
              </a:rPr>
              <a:t>s-media-cache-ak0.pinimg.com/736x/8d/e3/13/8de313f77ab2fa0a2e47f62caabe0a18.jpg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https://</a:t>
            </a:r>
            <a:r>
              <a:rPr lang="en-US" sz="1400" dirty="0" smtClean="0">
                <a:hlinkClick r:id="rId15"/>
              </a:rPr>
              <a:t>s-media-cache-ak0.pinimg.com/736x/44/c2/8d/44c28db203ae7e4d0a73d5333c5eec3d.jpg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https://</a:t>
            </a:r>
            <a:r>
              <a:rPr lang="en-US" sz="1400" dirty="0" smtClean="0">
                <a:hlinkClick r:id="rId16"/>
              </a:rPr>
              <a:t>s-media-cache-ak0.pinimg.com/736x/92/7b/51/927b5101cfc17846c9de764049e5fbf3.jpg</a:t>
            </a:r>
            <a:endParaRPr lang="ru-RU" sz="1400" dirty="0" smtClean="0"/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cdn.quotesgram.com/small/97/26/175404943-parents-quotes-thoughts-respect-never-forget.jpg</a:t>
            </a:r>
            <a:endParaRPr lang="ru-RU" sz="1400" dirty="0" smtClean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izquotes.com/quotes-pictures/quote-there-is-an-expiry-date-on-blaming-your-parents-for-steering-you-in-the-wrong-direction-the-moment-j-k-rowling-286398.jpg</a:t>
            </a:r>
            <a:endParaRPr lang="ru-RU" sz="1400" dirty="0" smtClean="0"/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izquotes.com/quotes-pictures/quote-my-parents-shared-not-only-an-improbable-love-they-shared-an-abiding-faith-in-the-possibilities-of-barack-obama-138240.jpg</a:t>
            </a:r>
            <a:endParaRPr lang="ru-RU" sz="1400" dirty="0" smtClean="0"/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i.quoteaddicts.com/media/quotes/2/79951-quotes-about-elderly-people.jpg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32656"/>
            <a:ext cx="2062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2" y="0"/>
            <a:ext cx="91731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9"/>
          <a:stretch/>
        </p:blipFill>
        <p:spPr bwMode="auto">
          <a:xfrm>
            <a:off x="1403648" y="764704"/>
            <a:ext cx="6343255" cy="5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0"/>
            <a:ext cx="9468544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5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40968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9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7"/>
          <a:stretch/>
        </p:blipFill>
        <p:spPr bwMode="auto">
          <a:xfrm>
            <a:off x="5715000" y="0"/>
            <a:ext cx="3429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97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2016-06-13T03:19:47Z</dcterms:modified>
</cp:coreProperties>
</file>