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7" r:id="rId8"/>
    <p:sldId id="260" r:id="rId9"/>
    <p:sldId id="265" r:id="rId10"/>
    <p:sldId id="268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"/>
            <a:lum/>
          </a:blip>
          <a:srcRect/>
          <a:tile tx="0" ty="0" sx="98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klassnoe-rukovodstvo/library/2013/09/18/vospitatelnaya-sistema-klassa-metodicheskaya" TargetMode="External"/><Relationship Id="rId2" Type="http://schemas.openxmlformats.org/officeDocument/2006/relationships/hyperlink" Target="http://festival.1september.ru/articles/4154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chportfolio.ru/articles/read/129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8208912" cy="208823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Презентация к выступлению на методическом объединении воспитателей группы продлённого дня </a:t>
            </a: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 теме:</a:t>
            </a:r>
            <a:b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«Моделирование </a:t>
            </a: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воспитательной системы в группе продлённого дня в условиях специального (коррекционного) образовательного учреждения для детей с ограниченными возможностями </a:t>
            </a:r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здоровья»</a:t>
            </a:r>
            <a:endParaRPr lang="ru-RU" sz="2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3960440" cy="25202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Автор – составитель: Чубаева 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Наталья 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Николаевна, воспитатель группы продлённого 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дня, 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первой  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квалификационной категории</a:t>
            </a:r>
            <a:b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МОУ «С(К)ОШИ №4» города Магнитогорска Челябинской 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области</a:t>
            </a:r>
            <a:endParaRPr lang="ru-RU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3534411" cy="33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8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7592724" cy="18314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направления воспитательной системы</a:t>
            </a:r>
            <a:b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(реализуются в программах воспитания)</a:t>
            </a:r>
            <a:endParaRPr lang="ru-RU" sz="28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esktop\Мастер класс\Фоны для презентации\НАРВСТВЕННОС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3204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user\Desktop\Мастер класс\Фоны для презентации\пд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49688" cy="310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21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Вывод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344816" cy="4478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Изучением 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эффективности и результативности представленной модели воспитательной системы класса в ГПД занимается воспитатель как главенствующее ядро. </a:t>
            </a:r>
            <a:endParaRPr lang="ru-RU" dirty="0" smtClean="0">
              <a:solidFill>
                <a:srgbClr val="6600CC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рамках такой системы живёт, растёт и развивается как личность школьник. Функционирование воспитательной системы зависит не только от внутри системных условий, а доминируется огромным множеством социальных, экономических, культурных и других факторов.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3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http://festival.1september.ru/articles/415474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nsportal.ru/shkola/klassnoe-rukovodstvo/library/2013/09/18/vospitatelnaya-sistema-klassa-metodicheskaya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uchportfolio.ru/articles/read/1295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5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Вступление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84887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Воспитательная система класса 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– это способ организации жизнедеятельности и воспитания членов классного сообщества, представляющий собой целостную и упорядоченную совокупность взаимодействующих компонентов и способствующий </a:t>
            </a:r>
            <a:r>
              <a:rPr lang="ru-RU" sz="2000" dirty="0" smtClean="0">
                <a:solidFill>
                  <a:srgbClr val="6600CC"/>
                </a:solidFill>
                <a:latin typeface="Georgia" panose="02040502050405020303" pitchFamily="18" charset="0"/>
              </a:rPr>
              <a:t>развитию 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личности и </a:t>
            </a:r>
            <a:r>
              <a:rPr lang="ru-RU" sz="2000" dirty="0" smtClean="0">
                <a:solidFill>
                  <a:srgbClr val="6600CC"/>
                </a:solidFill>
                <a:latin typeface="Georgia" panose="02040502050405020303" pitchFamily="18" charset="0"/>
              </a:rPr>
              <a:t>коллектива.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Моделирование </a:t>
            </a:r>
            <a:r>
              <a:rPr lang="ru-RU" sz="2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воспитательной </a:t>
            </a: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системы класса 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- это процесс взаимодействия </a:t>
            </a:r>
            <a:r>
              <a:rPr lang="ru-RU" sz="2000" dirty="0" smtClean="0">
                <a:solidFill>
                  <a:srgbClr val="6600CC"/>
                </a:solidFill>
                <a:latin typeface="Georgia" panose="02040502050405020303" pitchFamily="18" charset="0"/>
              </a:rPr>
              <a:t>воспитателя 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со своими коллегами, учащимися и их родителями по формированию целостного коллективного представления о важнейших качествах и компонентах воспитательной системы, об основных её системообразующих факторах и связях, о путях, этапах и способах её построения.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6600CC"/>
                </a:solidFill>
                <a:latin typeface="Georgia" panose="02040502050405020303" pitchFamily="18" charset="0"/>
              </a:rPr>
              <a:t>Модель 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воспитательной системы в группе продлённого дня в условиях специальной (коррекционной) школы-интерната №4 выстроена на основе идей «педагогики успеха» и позволяет проектировать деятельность группы продлённого дня по созданию условий для гармоничного развития достойной личности</a:t>
            </a:r>
          </a:p>
        </p:txBody>
      </p:sp>
      <p:pic>
        <p:nvPicPr>
          <p:cNvPr id="4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2346787" cy="20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4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воспитательной системы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: </a:t>
            </a:r>
            <a:r>
              <a:rPr lang="ru-RU" sz="2000" dirty="0" smtClean="0">
                <a:solidFill>
                  <a:srgbClr val="6600CC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условий для формирования личности ребёнка, способной ориентироваться и адаптироваться в современных социальных условиях.</a:t>
            </a:r>
            <a:b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Задачи: 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- формирование самосознания, становления активной жизненной позиции, потребности к самовыражению и саморазвитию, способности успешно адаптироваться в социуме</a:t>
            </a:r>
            <a:r>
              <a:rPr lang="ru-RU" sz="2000" dirty="0" smtClean="0">
                <a:solidFill>
                  <a:srgbClr val="6600CC"/>
                </a:solidFill>
                <a:latin typeface="Georgia" panose="02040502050405020303" pitchFamily="18" charset="0"/>
              </a:rPr>
              <a:t>;</a:t>
            </a: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- воспитание гражданской ответственности, уважения к истории, культуре своей страны, народных традиций, своего города;</a:t>
            </a:r>
            <a:b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  <a:t>- формирование потребности в здоровом образе жизни и собственной безопасности.</a:t>
            </a:r>
            <a:br>
              <a:rPr lang="ru-RU" sz="2000" dirty="0">
                <a:solidFill>
                  <a:srgbClr val="6600CC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03" y="4365104"/>
            <a:ext cx="2778835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72807" cy="139937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принципы воспитательной системы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- принцип самовыражения;</a:t>
            </a:r>
          </a:p>
          <a:p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- принцип индивидуальности;</a:t>
            </a:r>
          </a:p>
          <a:p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- принцип выбора;</a:t>
            </a:r>
          </a:p>
          <a:p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- принцип творчества и успеха;</a:t>
            </a:r>
          </a:p>
          <a:p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- принцип доверия и поддержки;</a:t>
            </a:r>
          </a:p>
          <a:p>
            <a:endParaRPr lang="ru-RU" dirty="0"/>
          </a:p>
        </p:txBody>
      </p:sp>
      <p:pic>
        <p:nvPicPr>
          <p:cNvPr id="4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5"/>
            <a:ext cx="3714939" cy="28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6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376700" cy="2016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Механизм реализации воспитательной системы класса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Методы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Приёмы</a:t>
            </a:r>
            <a:endParaRPr lang="ru-RU" sz="3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2189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9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Формы воспитательной работы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«клубный час»,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работа в группах»,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работа в парах»,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звезда класса»,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заочные экскурсии»,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защита проекта»,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мозговая атака»,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ситуативные практикумы»,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разброс мнений», </a:t>
            </a:r>
            <a:endParaRPr lang="ru-RU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репортаж на школьную тему»</a:t>
            </a:r>
          </a:p>
        </p:txBody>
      </p:sp>
      <p:pic>
        <p:nvPicPr>
          <p:cNvPr id="4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778835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Методы воспитания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7" y="1772816"/>
            <a:ext cx="3381774" cy="43204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едагогические </a:t>
            </a:r>
            <a:endParaRPr lang="ru-RU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772817"/>
            <a:ext cx="4104456" cy="432047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rgbClr val="6600CC"/>
              </a:solidFill>
              <a:latin typeface="Georgia" panose="02040502050405020303" pitchFamily="18" charset="0"/>
            </a:endParaRPr>
          </a:p>
          <a:p>
            <a:endParaRPr lang="ru-RU" sz="2400" dirty="0">
              <a:solidFill>
                <a:srgbClr val="6600CC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Психотерапевтические</a:t>
            </a:r>
            <a:endParaRPr lang="ru-RU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3482672" cy="337526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Методы общепедагогического влияния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Специальные или </a:t>
            </a:r>
            <a:r>
              <a:rPr lang="ru-RU" dirty="0" err="1" smtClean="0">
                <a:solidFill>
                  <a:srgbClr val="6600CC"/>
                </a:solidFill>
                <a:latin typeface="Georgia" panose="02040502050405020303" pitchFamily="18" charset="0"/>
              </a:rPr>
              <a:t>частно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-педагогические методы</a:t>
            </a:r>
            <a:endParaRPr lang="ru-RU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45150" y="2348880"/>
            <a:ext cx="3599257" cy="33757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- Внушение и самовнушение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- Методы убеждения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- Метод психоанализа</a:t>
            </a:r>
            <a:endParaRPr lang="ru-RU" dirty="0">
              <a:solidFill>
                <a:srgbClr val="6600CC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31" y="3933056"/>
            <a:ext cx="2778835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7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Приёмы воспитания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Ролевая маска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»;</a:t>
            </a:r>
          </a:p>
          <a:p>
            <a:pPr marL="0" indent="0">
              <a:buNone/>
            </a:pP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«Непрерывная эстафета мнений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Обнажение противоречий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«</a:t>
            </a:r>
            <a:r>
              <a:rPr lang="ru-RU" dirty="0">
                <a:solidFill>
                  <a:srgbClr val="6600CC"/>
                </a:solidFill>
                <a:latin typeface="Georgia" panose="02040502050405020303" pitchFamily="18" charset="0"/>
              </a:rPr>
              <a:t>Распределение ролей</a:t>
            </a: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6600CC"/>
                </a:solidFill>
                <a:latin typeface="Georgia" panose="02040502050405020303" pitchFamily="18" charset="0"/>
              </a:rPr>
              <a:t>«Коррекция позиций»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Мастер класс\Фоны для презентации\hello_html_m68434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31" y="3645024"/>
            <a:ext cx="3750933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5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7592724" cy="18314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направления воспитательной системы</a:t>
            </a:r>
            <a:b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(реализуются в программах воспитания)</a:t>
            </a:r>
            <a:endParaRPr lang="ru-RU" sz="28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user\Desktop\Мастер класс\Фоны для презентации\ЗДОРОВ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774">
            <a:off x="417058" y="2366754"/>
            <a:ext cx="4320480" cy="3175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user\Desktop\Мастер класс\Фоны для презентации\ПАТРИО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276">
            <a:off x="4500138" y="3158911"/>
            <a:ext cx="4437550" cy="30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5949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113</TotalTime>
  <Words>353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к выступлению на методическом объединении воспитателей группы продлённого дня по теме: «Моделирование воспитательной системы в группе продлённого дня в условиях специального (коррекционного) образовательного учреждения для детей с ограниченными возможностями здоровья»</vt:lpstr>
      <vt:lpstr>Вступление</vt:lpstr>
      <vt:lpstr>Цель и задачи воспитательной системы</vt:lpstr>
      <vt:lpstr>Основные принципы воспитательной системы</vt:lpstr>
      <vt:lpstr>Механизм реализации воспитательной системы класса</vt:lpstr>
      <vt:lpstr>Формы воспитательной работы</vt:lpstr>
      <vt:lpstr>Методы воспитания</vt:lpstr>
      <vt:lpstr>Приёмы воспитания</vt:lpstr>
      <vt:lpstr>Основные направления воспитательной системы (реализуются в программах воспитания)</vt:lpstr>
      <vt:lpstr>Основные направления воспитательной системы (реализуются в программах воспитания)</vt:lpstr>
      <vt:lpstr>Вывод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2016-06-17T13:14:07Z</dcterms:created>
  <dcterms:modified xsi:type="dcterms:W3CDTF">2016-06-18T05:01:16Z</dcterms:modified>
</cp:coreProperties>
</file>