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C3E0-85F5-4930-B33B-F85C6C2A63A0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471CF-F147-4FC0-8986-255CB3A18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C3E0-85F5-4930-B33B-F85C6C2A63A0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71CF-F147-4FC0-8986-255CB3A18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C3E0-85F5-4930-B33B-F85C6C2A63A0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71CF-F147-4FC0-8986-255CB3A18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C3E0-85F5-4930-B33B-F85C6C2A63A0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471CF-F147-4FC0-8986-255CB3A18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C3E0-85F5-4930-B33B-F85C6C2A63A0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471CF-F147-4FC0-8986-255CB3A18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C3E0-85F5-4930-B33B-F85C6C2A63A0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471CF-F147-4FC0-8986-255CB3A18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C3E0-85F5-4930-B33B-F85C6C2A63A0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471CF-F147-4FC0-8986-255CB3A18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C3E0-85F5-4930-B33B-F85C6C2A63A0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471CF-F147-4FC0-8986-255CB3A18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C3E0-85F5-4930-B33B-F85C6C2A63A0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471CF-F147-4FC0-8986-255CB3A18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C3E0-85F5-4930-B33B-F85C6C2A63A0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471CF-F147-4FC0-8986-255CB3A18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C3E0-85F5-4930-B33B-F85C6C2A63A0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471CF-F147-4FC0-8986-255CB3A18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7A0C3E0-85F5-4930-B33B-F85C6C2A63A0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15471CF-F147-4FC0-8986-255CB3A18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7600" dirty="0" smtClean="0"/>
              <a:t>Конструкция головы человека и ее основные пропорции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8000" dirty="0" smtClean="0"/>
              <a:t>                                Трифонова Людмила Петровна,</a:t>
            </a:r>
          </a:p>
          <a:p>
            <a:pPr>
              <a:buNone/>
            </a:pPr>
            <a:r>
              <a:rPr lang="ru-RU" sz="8000" dirty="0" smtClean="0"/>
              <a:t> </a:t>
            </a:r>
            <a:r>
              <a:rPr lang="ru-RU" sz="8000" dirty="0" smtClean="0"/>
              <a:t>                                учитель ИЗО, МХК,</a:t>
            </a:r>
          </a:p>
          <a:p>
            <a:pPr>
              <a:buNone/>
            </a:pPr>
            <a:r>
              <a:rPr lang="ru-RU" sz="8000" dirty="0" smtClean="0"/>
              <a:t> </a:t>
            </a:r>
            <a:r>
              <a:rPr lang="ru-RU" sz="8000" dirty="0" smtClean="0"/>
              <a:t>                                МБОУ  </a:t>
            </a:r>
            <a:r>
              <a:rPr lang="ru-RU" sz="8000" dirty="0" err="1" smtClean="0"/>
              <a:t>Арефинская</a:t>
            </a:r>
            <a:r>
              <a:rPr lang="ru-RU" sz="8000" dirty="0" smtClean="0"/>
              <a:t> СОШ,</a:t>
            </a:r>
          </a:p>
          <a:p>
            <a:pPr>
              <a:buNone/>
            </a:pPr>
            <a:r>
              <a:rPr lang="ru-RU" sz="8000" dirty="0" smtClean="0"/>
              <a:t> </a:t>
            </a:r>
            <a:r>
              <a:rPr lang="ru-RU" sz="8000" dirty="0" smtClean="0"/>
              <a:t>                                Нижегородская  область</a:t>
            </a:r>
          </a:p>
          <a:p>
            <a:pPr>
              <a:buNone/>
            </a:pPr>
            <a:r>
              <a:rPr lang="ru-RU" sz="8000" dirty="0" smtClean="0"/>
              <a:t> </a:t>
            </a:r>
            <a:r>
              <a:rPr lang="ru-RU" sz="8000" dirty="0" smtClean="0"/>
              <a:t>                                                     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                                               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77240" y="5143512"/>
            <a:ext cx="7543800" cy="64768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Составлена на основании УМК  Б. М. </a:t>
            </a:r>
            <a:r>
              <a:rPr lang="ru-RU" sz="2000" dirty="0" err="1" smtClean="0"/>
              <a:t>Неменского</a:t>
            </a:r>
            <a:r>
              <a:rPr lang="ru-RU" sz="2000" dirty="0" smtClean="0"/>
              <a:t> «Изобразительное искусство»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816" y="357069"/>
            <a:ext cx="1407801" cy="1589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1789" y="357069"/>
            <a:ext cx="1623078" cy="20686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57069"/>
            <a:ext cx="1728192" cy="2544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8111" y="3501008"/>
            <a:ext cx="2423185" cy="31019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116547"/>
            <a:ext cx="3886200" cy="54864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0816" y="2893469"/>
            <a:ext cx="4572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/>
              <a:t>Вертикальная</a:t>
            </a:r>
            <a:br>
              <a:rPr lang="ru-RU" altLang="ru-RU" dirty="0"/>
            </a:br>
            <a:r>
              <a:rPr lang="ru-RU" altLang="ru-RU" dirty="0"/>
              <a:t>линия - это ось симметрии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0816" y="3511783"/>
            <a:ext cx="2437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/>
              <a:t>Расстояние между глазами тоже равно одному глазу.</a:t>
            </a:r>
            <a:br>
              <a:rPr lang="ru-RU" alt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33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2555875" cy="342741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650" y="764704"/>
            <a:ext cx="3024478" cy="45085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28" r="5117" b="12433"/>
          <a:stretch/>
        </p:blipFill>
        <p:spPr>
          <a:xfrm>
            <a:off x="5724128" y="2780928"/>
            <a:ext cx="3263462" cy="38995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5337833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/>
              <a:t>Линии из внутренних краёв глаз укажут ширину носа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/>
              <a:t> </a:t>
            </a:r>
            <a:r>
              <a:rPr lang="ru-RU" altLang="ru-RU" dirty="0" smtClean="0"/>
              <a:t>Линии</a:t>
            </a:r>
            <a:r>
              <a:rPr lang="ru-RU" altLang="ru-RU" dirty="0"/>
              <a:t>, пущенные из центра зрачков - ширину рта</a:t>
            </a:r>
            <a:br>
              <a:rPr lang="ru-RU" alt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36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8566"/>
            <a:ext cx="2763838" cy="2446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42" r="23258" b="6610"/>
          <a:stretch/>
        </p:blipFill>
        <p:spPr>
          <a:xfrm>
            <a:off x="2699792" y="1563648"/>
            <a:ext cx="3384376" cy="4210445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3429000"/>
            <a:ext cx="3033135" cy="32849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3140968"/>
            <a:ext cx="252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dirty="0"/>
              <a:t>Р</a:t>
            </a:r>
            <a:r>
              <a:rPr lang="ru-RU" altLang="ru-RU" dirty="0" smtClean="0"/>
              <a:t>исуя </a:t>
            </a:r>
            <a:r>
              <a:rPr lang="ru-RU" altLang="ru-RU" dirty="0"/>
              <a:t>чей-либо портрет, старайтесь увидеть </a:t>
            </a:r>
            <a:r>
              <a:rPr lang="ru-RU" altLang="ru-RU" dirty="0" smtClean="0"/>
              <a:t>особенности глаз</a:t>
            </a:r>
            <a:r>
              <a:rPr lang="ru-RU" altLang="ru-RU" dirty="0"/>
              <a:t>, бровей, губ, носа, </a:t>
            </a:r>
            <a:r>
              <a:rPr lang="ru-RU" altLang="ru-RU" dirty="0" smtClean="0"/>
              <a:t>ушей </a:t>
            </a:r>
            <a:r>
              <a:rPr lang="ru-RU" altLang="ru-RU" dirty="0"/>
              <a:t>и наложить их на стандартную заготовку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6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1782763" cy="24209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608612"/>
            <a:ext cx="1872208" cy="29044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8296" y="1822335"/>
            <a:ext cx="2264822" cy="28548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7"/>
          <a:stretch/>
        </p:blipFill>
        <p:spPr>
          <a:xfrm>
            <a:off x="5868144" y="2348880"/>
            <a:ext cx="3148635" cy="43891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1784" y="4797152"/>
            <a:ext cx="3726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dirty="0"/>
              <a:t>Форма лица, глаз, бровей, губ, носа, ушей и т.д. у всех людей разная</a:t>
            </a:r>
          </a:p>
        </p:txBody>
      </p:sp>
    </p:spTree>
    <p:extLst>
      <p:ext uri="{BB962C8B-B14F-4D97-AF65-F5344CB8AC3E}">
        <p14:creationId xmlns:p14="http://schemas.microsoft.com/office/powerpoint/2010/main" xmlns="" val="42296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40"/>
            <a:ext cx="4738112" cy="3553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4072" y="1484784"/>
            <a:ext cx="4069661" cy="51359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0560" y="44371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Пробуя</a:t>
            </a:r>
            <a:r>
              <a:rPr lang="ru-RU" dirty="0"/>
              <a:t>, постоянно зарисовывая какие – либо индивидуальные черты лица людей, вы сможете научиться правильно изображать человека, добиваться сходства в портретах</a:t>
            </a:r>
          </a:p>
        </p:txBody>
      </p:sp>
    </p:spTree>
    <p:extLst>
      <p:ext uri="{BB962C8B-B14F-4D97-AF65-F5344CB8AC3E}">
        <p14:creationId xmlns:p14="http://schemas.microsoft.com/office/powerpoint/2010/main" xmlns="" val="117740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96599" y="449742"/>
            <a:ext cx="2258306" cy="1693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271633" y="1950865"/>
            <a:ext cx="2208246" cy="1656184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46" r="21062"/>
          <a:stretch/>
        </p:blipFill>
        <p:spPr>
          <a:xfrm>
            <a:off x="2987824" y="3419337"/>
            <a:ext cx="1669504" cy="22086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15" t="17243" r="8844" b="15812"/>
          <a:stretch/>
        </p:blipFill>
        <p:spPr>
          <a:xfrm rot="5400000">
            <a:off x="4298004" y="4929640"/>
            <a:ext cx="2115376" cy="1396728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29" t="17424" r="8744" b="9844"/>
          <a:stretch/>
        </p:blipFill>
        <p:spPr>
          <a:xfrm rot="16200000">
            <a:off x="5051027" y="927818"/>
            <a:ext cx="4739620" cy="32188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2554" y="6165304"/>
            <a:ext cx="354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Стараемся </a:t>
            </a:r>
            <a:r>
              <a:rPr lang="ru-RU" smtClean="0"/>
              <a:t>уловить настроение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9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              Источники:</a:t>
            </a:r>
          </a:p>
          <a:p>
            <a:pPr>
              <a:buNone/>
            </a:pPr>
            <a:r>
              <a:rPr lang="ru-RU" sz="2400" dirty="0" smtClean="0"/>
              <a:t>Учебник: </a:t>
            </a:r>
            <a:r>
              <a:rPr lang="ru-RU" sz="2400" dirty="0" err="1" smtClean="0"/>
              <a:t>Неменская</a:t>
            </a:r>
            <a:r>
              <a:rPr lang="ru-RU" sz="2400" dirty="0" smtClean="0"/>
              <a:t> Л.А. Изобразительное искусство. Искусство в жизни человека. 6 класс: учеб. </a:t>
            </a:r>
            <a:r>
              <a:rPr lang="ru-RU" sz="2400" dirty="0" smtClean="0"/>
              <a:t>д</a:t>
            </a:r>
            <a:r>
              <a:rPr lang="ru-RU" sz="2400" dirty="0" smtClean="0"/>
              <a:t>ля </a:t>
            </a:r>
            <a:r>
              <a:rPr lang="ru-RU" sz="2400" dirty="0" err="1" smtClean="0"/>
              <a:t>общеобразоват</a:t>
            </a:r>
            <a:r>
              <a:rPr lang="ru-RU" sz="2400" dirty="0" smtClean="0"/>
              <a:t>. </a:t>
            </a:r>
            <a:r>
              <a:rPr lang="ru-RU" sz="2400" dirty="0" smtClean="0"/>
              <a:t>у</a:t>
            </a:r>
            <a:r>
              <a:rPr lang="ru-RU" sz="2400" dirty="0" smtClean="0"/>
              <a:t>чреждений /</a:t>
            </a:r>
            <a:r>
              <a:rPr lang="ru-RU" sz="2400" dirty="0" err="1" smtClean="0"/>
              <a:t>Л.А.Неменская</a:t>
            </a:r>
            <a:r>
              <a:rPr lang="ru-RU" sz="2400" dirty="0" smtClean="0"/>
              <a:t>; под ред. </a:t>
            </a:r>
            <a:r>
              <a:rPr lang="ru-RU" sz="2400" dirty="0" err="1" smtClean="0"/>
              <a:t>Б.М.Неменского</a:t>
            </a:r>
            <a:r>
              <a:rPr lang="ru-RU" sz="2400" dirty="0" smtClean="0"/>
              <a:t>. – 2 –е изд. – М.: Просвещение, 2013.</a:t>
            </a:r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                         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117</TotalTime>
  <Words>169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Базовая</vt:lpstr>
      <vt:lpstr>  Составлена на основании УМК  Б. М. Неменского «Изобразительное искусство»</vt:lpstr>
      <vt:lpstr>Слайд 2</vt:lpstr>
      <vt:lpstr>Слайд 3</vt:lpstr>
      <vt:lpstr>Слайд 4</vt:lpstr>
      <vt:lpstr>Слайд 5</vt:lpstr>
      <vt:lpstr>Слайд 6</vt:lpstr>
      <vt:lpstr>Слайд 7</vt:lpstr>
      <vt:lpstr>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Фаттахова</dc:creator>
  <cp:lastModifiedBy>User</cp:lastModifiedBy>
  <cp:revision>13</cp:revision>
  <dcterms:created xsi:type="dcterms:W3CDTF">2014-01-30T14:29:55Z</dcterms:created>
  <dcterms:modified xsi:type="dcterms:W3CDTF">2016-07-17T18:42:21Z</dcterms:modified>
</cp:coreProperties>
</file>