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>
        <p:scale>
          <a:sx n="66" d="100"/>
          <a:sy n="66" d="100"/>
        </p:scale>
        <p:origin x="-118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oslovic.ru/tags/poslovicy-o-cvetah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849" y="461665"/>
            <a:ext cx="810029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Цветочные мудрости</a:t>
            </a:r>
            <a:endParaRPr lang="ru-RU" sz="4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654" y="3789040"/>
            <a:ext cx="8856685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0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20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Республики</a:t>
            </a:r>
            <a:endParaRPr lang="en-US" sz="28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ru-RU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8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8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28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8" y="1862048"/>
            <a:ext cx="883882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 для учащихся 6-9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Когда ты сердишься - рисуй бамбук, когда ты счастлив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 рисуй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979712" y="4149080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орхидеи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гибели одуванчика и есть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его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87624" y="4293096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бессмертие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Пусть розы несколько пышнее, но и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хороши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5847" y="4365104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нарциссы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8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72750" y="653527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Золотистая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-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утро золотого дня!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39752" y="3248839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мимоза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родится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—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проживешь и так.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47664" y="386104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мак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Прямо у ворот – солнцем налитой </a:t>
            </a:r>
            <a:endParaRPr lang="ru-RU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золотой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71800" y="4149080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лютик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Когда любишь – и обезьяна кажется красавицей, а если нет – то и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гадкий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31650" y="3941465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лотос 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воде растёт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-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белоснежный лепесток.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489831" y="386104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лилия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484784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-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конфеты есть такие, и есть такой цветок, и нитки, из которых смотаешь ты клубок.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39752" y="422108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Ирис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в осеннем саду властелин, это яркий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цветной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67744" y="4005064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георгин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41242" y="928868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Ты посей рожь - </a:t>
            </a:r>
            <a:r>
              <a:rPr lang="ru-RU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сами </a:t>
            </a:r>
            <a:r>
              <a:rPr lang="ru-RU" sz="36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вырастут.</a:t>
            </a:r>
            <a:endParaRPr lang="en-US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4620" y="4206010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васильки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79248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Цветы </a:t>
            </a:r>
            <a:br>
              <a:rPr lang="ru-RU" sz="5400" b="1" cap="none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5400" b="1" cap="none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 многом говорят, </a:t>
            </a:r>
            <a:br>
              <a:rPr lang="ru-RU" sz="5400" b="1" cap="none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5400" b="1" cap="none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правда?</a:t>
            </a:r>
            <a:endParaRPr lang="ru-RU" sz="5400" b="1" cap="none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933056"/>
            <a:ext cx="7924800" cy="1036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Спасибо за участие в викторине!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2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715" y="548580"/>
            <a:ext cx="874677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Источник  пословиц</a:t>
            </a:r>
            <a:r>
              <a:rPr lang="ru-RU" sz="32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: </a:t>
            </a:r>
          </a:p>
          <a:p>
            <a:r>
              <a:rPr lang="ru-RU" sz="1400" b="1" kern="0" dirty="0" smtClean="0">
                <a:latin typeface="Arial Black" panose="020B0A04020102020204" pitchFamily="34" charset="0"/>
              </a:rPr>
              <a:t>пословицы про василек </a:t>
            </a:r>
            <a:r>
              <a:rPr lang="ru-RU" sz="2000" dirty="0" smtClean="0">
                <a:hlinkClick r:id="rId2"/>
              </a:rPr>
              <a:t>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poslovic.ru/blog/poslovicy-pro-vasilek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хризантему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poslovic.ru/blog/poslovicy-pro-hrizantemu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фиалку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poslovic.ru/blog/poslovicy-pro-fialku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лотос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poslovic.ru/blog/poslovicy-pro-lotos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лилии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poslovic.ru/blog/poslovicy-pro-lilii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ирисы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poslovic.ru/blog/poslovicy-pro-irisy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георгины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poslovic.ru/blog/poslovicy-pro-georginy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орхидеи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poslovic.ru/blog/poslovicy-pro-orhidei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одуванчик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poslovic.ru/blog/poslovicy-pro-oduvanchik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нарциссы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poslovic.ru/blog/poslovicy-pro-narcissy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мимозу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poslovic.ru/blog/poslovicy-pro-mimozu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мак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poslovic.ru/blog/poslovicy-pro-mak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лютик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poslovic.ru/blog/poslovicy-pro-lyutik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тюльпан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poslovic.ru/blog/poslovicy-pro-tyulpan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ромашку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poslovic.ru/blog/poslovicy-pro-romashku</a:t>
            </a:r>
            <a:endParaRPr lang="ru-RU" sz="2000" dirty="0" smtClean="0">
              <a:hlinkClick r:id="rId2"/>
            </a:endParaRP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про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подснежник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poslovic.ru/blog/poslovicy-pro-podsnezhnik</a:t>
            </a:r>
            <a:r>
              <a:rPr lang="ru-RU" sz="2000" dirty="0" smtClean="0">
                <a:hlinkClick r:id="rId2"/>
              </a:rPr>
              <a:t> </a:t>
            </a:r>
          </a:p>
          <a:p>
            <a:r>
              <a:rPr lang="ru-RU" sz="1400" b="1" kern="0" dirty="0">
                <a:solidFill>
                  <a:srgbClr val="FFFFFF"/>
                </a:solidFill>
                <a:latin typeface="Arial Black" panose="020B0A04020102020204" pitchFamily="34" charset="0"/>
              </a:rPr>
              <a:t>пословицы </a:t>
            </a:r>
            <a:r>
              <a:rPr lang="ru-RU" sz="1400" b="1" kern="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о цветах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poslovic.ru/tags/poslovicy-o-cvetah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Розы красные - признание,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-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для тоски.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5847" y="3933056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хризантемы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476672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Осла фиалками </a:t>
            </a:r>
            <a:endParaRPr lang="ru-RU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накормишь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512" y="1268760"/>
            <a:ext cx="878122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плохой бригаде все беда: сажают кукурузу, а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растет…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01099" y="4149080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лебеда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632996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Мать и дитя – роза </a:t>
            </a:r>
            <a:endParaRPr lang="ru-RU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тюльпан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Стоят в поле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сестрички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: желтый глазок, белые реснички.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979712" y="4077072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ромашки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Один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… весны </a:t>
            </a: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сделает.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907704" y="3565792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подснежник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5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Граммофон петуний </a:t>
            </a:r>
            <a:r>
              <a:rPr lang="ru-RU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 детский … .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19672" y="3522249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голосок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280</TotalTime>
  <Words>346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Цветы  о многом говорят,  правда?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33</cp:revision>
  <dcterms:created xsi:type="dcterms:W3CDTF">2016-01-10T12:56:23Z</dcterms:created>
  <dcterms:modified xsi:type="dcterms:W3CDTF">2016-08-16T11:28:53Z</dcterms:modified>
</cp:coreProperties>
</file>