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0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>
        <p:scale>
          <a:sx n="66" d="100"/>
          <a:sy n="66" d="100"/>
        </p:scale>
        <p:origin x="-1188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poslovic.ru/tags/poslovicy-o-cvetah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7849" y="461665"/>
            <a:ext cx="8100294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anose="020B0A04020102020204" pitchFamily="34" charset="0"/>
              </a:rPr>
              <a:t>Цветочные мудрости</a:t>
            </a:r>
            <a:endParaRPr lang="ru-RU" sz="4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9654" y="3789040"/>
            <a:ext cx="8856685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ctr">
              <a:defRPr/>
            </a:pP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2000" b="1" spc="50" dirty="0" err="1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2000" b="1" spc="50" dirty="0" smtClean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 </a:t>
            </a: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</a:t>
            </a: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»</a:t>
            </a:r>
          </a:p>
          <a:p>
            <a:pPr algn="ctr">
              <a:defRPr/>
            </a:pPr>
            <a:r>
              <a:rPr lang="ru-RU" sz="20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города </a:t>
            </a:r>
            <a:r>
              <a:rPr lang="ru-RU" sz="20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 Чувашской Республики</a:t>
            </a:r>
            <a:endParaRPr lang="en-US" sz="28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endParaRPr lang="ru-RU" sz="20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28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sz="28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sz="2800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648" y="1862048"/>
            <a:ext cx="883882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Интерактивная викторина для учащихся 6-9 классов</a:t>
            </a:r>
          </a:p>
        </p:txBody>
      </p:sp>
    </p:spTree>
    <p:extLst>
      <p:ext uri="{BB962C8B-B14F-4D97-AF65-F5344CB8AC3E}">
        <p14:creationId xmlns:p14="http://schemas.microsoft.com/office/powerpoint/2010/main" val="1977062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Когда ты сердишься - рисуй бамбук, когда ты счастлив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– рисуй 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979712" y="4149080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орхидеи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36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В гибели одуванчика и есть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его 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187624" y="4293096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бессмертие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78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Пусть розы несколько пышнее, но и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хороши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05847" y="4365104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нарциссы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83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72750" y="653527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Золотистая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- 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утро золотого дня!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339752" y="3248839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мимоза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43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Не родится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— 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проживешь и так.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547664" y="386104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мак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Прямо у ворот – солнцем налитой </a:t>
            </a:r>
            <a:endParaRPr lang="ru-RU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золотой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771800" y="4149080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лютик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97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Когда любишь – и обезьяна кажется красавицей, а если нет – то и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гадкий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931650" y="3941465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лотос 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На воде растёт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- 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белоснежный лепесток.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489831" y="386104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лилия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387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484784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- 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конфеты есть такие, и есть такой цветок, и нитки, из которых смотаешь ты клубок.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339752" y="422108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Ирис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00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Он в осеннем саду властелин, это яркий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цветной 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267744" y="4005064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георгин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09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41242" y="928868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36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Ты посей рожь - </a:t>
            </a:r>
            <a:r>
              <a:rPr lang="ru-RU" sz="36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сами </a:t>
            </a:r>
            <a:r>
              <a:rPr lang="ru-RU" sz="36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вырастут.</a:t>
            </a:r>
            <a:endParaRPr lang="en-US" sz="36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4620" y="4206010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васильки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0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79248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Цветы </a:t>
            </a:r>
            <a:br>
              <a:rPr lang="ru-RU" sz="5400" b="1" cap="none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5400" b="1" cap="none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 многом говорят, </a:t>
            </a:r>
            <a:br>
              <a:rPr lang="ru-RU" sz="5400" b="1" cap="none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ru-RU" sz="5400" b="1" cap="none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правда?</a:t>
            </a:r>
            <a:endParaRPr lang="ru-RU" sz="5400" b="1" cap="none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3933056"/>
            <a:ext cx="7924800" cy="103671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Спасибо за участие в викторине!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2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7715" y="548580"/>
            <a:ext cx="874677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Источник  пословиц</a:t>
            </a:r>
            <a:r>
              <a:rPr lang="ru-RU" sz="3200" b="1" kern="0" dirty="0" smtClean="0">
                <a:solidFill>
                  <a:srgbClr val="00CC00"/>
                </a:solidFill>
                <a:latin typeface="Arial Black" panose="020B0A04020102020204" pitchFamily="34" charset="0"/>
              </a:rPr>
              <a:t>: </a:t>
            </a:r>
          </a:p>
          <a:p>
            <a:r>
              <a:rPr lang="ru-RU" sz="1400" b="1" kern="0" dirty="0" smtClean="0">
                <a:latin typeface="Arial Black" panose="020B0A04020102020204" pitchFamily="34" charset="0"/>
              </a:rPr>
              <a:t>пословицы про василек </a:t>
            </a:r>
            <a:r>
              <a:rPr lang="ru-RU" sz="2000" dirty="0" smtClean="0">
                <a:hlinkClick r:id="rId2"/>
              </a:rPr>
              <a:t>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poslovic.ru/blog/poslovicy-pro-vasilek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хризантему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poslovic.ru/blog/poslovicy-pro-hrizantemu</a:t>
            </a:r>
            <a:r>
              <a:rPr lang="ru-RU" sz="2000" dirty="0" smtClean="0">
                <a:hlinkClick r:id="rId2"/>
              </a:rPr>
              <a:t> </a:t>
            </a: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фиалку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poslovic.ru/blog/poslovicy-pro-fialku</a:t>
            </a:r>
            <a:r>
              <a:rPr lang="ru-RU" sz="2000" dirty="0" smtClean="0">
                <a:hlinkClick r:id="rId2"/>
              </a:rPr>
              <a:t> </a:t>
            </a: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лотос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poslovic.ru/blog/poslovicy-pro-lotos</a:t>
            </a:r>
            <a:r>
              <a:rPr lang="ru-RU" sz="2000" dirty="0" smtClean="0">
                <a:hlinkClick r:id="rId2"/>
              </a:rPr>
              <a:t> </a:t>
            </a: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лилии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poslovic.ru/blog/poslovicy-pro-lilii</a:t>
            </a:r>
            <a:r>
              <a:rPr lang="ru-RU" sz="2000" dirty="0" smtClean="0">
                <a:hlinkClick r:id="rId2"/>
              </a:rPr>
              <a:t> </a:t>
            </a: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ирисы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poslovic.ru/blog/poslovicy-pro-irisy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георгины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poslovic.ru/blog/poslovicy-pro-georginy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орхидеи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poslovic.ru/blog/poslovicy-pro-orhidei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одуванчик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poslovic.ru/blog/poslovicy-pro-oduvanchik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нарциссы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poslovic.ru/blog/poslovicy-pro-narcissy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мимозу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poslovic.ru/blog/poslovicy-pro-mimozu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мак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poslovic.ru/blog/poslovicy-pro-mak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лютик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poslovic.ru/blog/poslovicy-pro-lyutik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тюльпан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poslovic.ru/blog/poslovicy-pro-tyulpan</a:t>
            </a:r>
            <a:r>
              <a:rPr lang="ru-RU" sz="2000" dirty="0" smtClean="0">
                <a:hlinkClick r:id="rId2"/>
              </a:rPr>
              <a:t> </a:t>
            </a: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ромашку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poslovic.ru/blog/poslovicy-pro-romashku</a:t>
            </a:r>
            <a:endParaRPr lang="ru-RU" sz="2000" dirty="0" smtClean="0">
              <a:hlinkClick r:id="rId2"/>
            </a:endParaRP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про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подснежник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poslovic.ru/blog/poslovicy-pro-podsnezhnik</a:t>
            </a:r>
            <a:r>
              <a:rPr lang="ru-RU" sz="2000" dirty="0" smtClean="0">
                <a:hlinkClick r:id="rId2"/>
              </a:rPr>
              <a:t> </a:t>
            </a:r>
          </a:p>
          <a:p>
            <a:r>
              <a:rPr lang="ru-RU" sz="1400" b="1" kern="0" dirty="0">
                <a:solidFill>
                  <a:srgbClr val="FFFFFF"/>
                </a:solidFill>
                <a:latin typeface="Arial Black" panose="020B0A04020102020204" pitchFamily="34" charset="0"/>
              </a:rPr>
              <a:t>пословицы </a:t>
            </a:r>
            <a:r>
              <a:rPr lang="ru-RU" sz="1400" b="1" kern="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о цветах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poslovic.ru/tags/poslovicy-o-cvetah</a:t>
            </a:r>
            <a:r>
              <a:rPr lang="ru-RU" sz="2000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4884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Розы красные - признание,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- 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для тоски.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705847" y="3933056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хризантемы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471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476672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Осла фиалками </a:t>
            </a:r>
            <a:endParaRPr lang="ru-RU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не 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накормишь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85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79512" y="1268760"/>
            <a:ext cx="8781225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В плохой бригаде все беда: сажают кукурузу, а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растет…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01099" y="4149080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лебеда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933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632996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Мать и дитя – роза </a:t>
            </a:r>
            <a:endParaRPr lang="ru-RU" sz="5400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и 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55776" y="2897208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тюльпан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994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Стоят в поле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сестрички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: желтый глазок, белые реснички.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979712" y="4077072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ромашки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90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Один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… весны </a:t>
            </a: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не сделает.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907704" y="3565792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подснежник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617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99629" y="1268760"/>
            <a:ext cx="8461108" cy="127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marL="45720" lvl="0" algn="l" eaLnBrk="1" fontAlgn="auto" hangingPunct="1">
              <a:lnSpc>
                <a:spcPct val="150000"/>
              </a:lnSpc>
              <a:spcBef>
                <a:spcPct val="20000"/>
              </a:spcBef>
              <a:spcAft>
                <a:spcPts val="300"/>
              </a:spcAft>
              <a:buClr>
                <a:srgbClr val="FA8D3D">
                  <a:lumMod val="75000"/>
                </a:srgbClr>
              </a:buClr>
              <a:buSzPct val="130000"/>
              <a:defRPr/>
            </a:pPr>
            <a:r>
              <a:rPr lang="ru-RU" sz="540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Граммофон петуний </a:t>
            </a:r>
            <a:r>
              <a:rPr lang="ru-RU" sz="540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– детский … .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619672" y="3522249"/>
            <a:ext cx="604867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Clr>
                <a:srgbClr val="A50021"/>
              </a:buClr>
              <a:buNone/>
              <a:defRPr/>
            </a:pPr>
            <a:r>
              <a:rPr lang="ru-RU" sz="5400" b="1" kern="0" dirty="0">
                <a:solidFill>
                  <a:srgbClr val="00CC00"/>
                </a:solidFill>
                <a:latin typeface="Arial Black" panose="020B0A04020102020204" pitchFamily="34" charset="0"/>
              </a:rPr>
              <a:t>голосок</a:t>
            </a:r>
            <a:endParaRPr lang="en-US" sz="5400" b="1" kern="0" dirty="0">
              <a:solidFill>
                <a:srgbClr val="00CC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49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280</TotalTime>
  <Words>346</Words>
  <Application>Microsoft Office PowerPoint</Application>
  <PresentationFormat>Экран (4:3)</PresentationFormat>
  <Paragraphs>69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Цветы  о многом говорят,  правда?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33</cp:revision>
  <dcterms:created xsi:type="dcterms:W3CDTF">2016-01-10T12:56:23Z</dcterms:created>
  <dcterms:modified xsi:type="dcterms:W3CDTF">2016-08-16T11:28:53Z</dcterms:modified>
</cp:coreProperties>
</file>